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74"/>
  </p:notesMasterIdLst>
  <p:sldIdLst>
    <p:sldId id="256" r:id="rId2"/>
    <p:sldId id="284" r:id="rId3"/>
    <p:sldId id="259" r:id="rId4"/>
    <p:sldId id="273" r:id="rId5"/>
    <p:sldId id="257" r:id="rId6"/>
    <p:sldId id="262"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9" r:id="rId28"/>
    <p:sldId id="341" r:id="rId29"/>
    <p:sldId id="342" r:id="rId30"/>
    <p:sldId id="343" r:id="rId31"/>
    <p:sldId id="344" r:id="rId32"/>
    <p:sldId id="345" r:id="rId33"/>
    <p:sldId id="346" r:id="rId34"/>
    <p:sldId id="347" r:id="rId35"/>
    <p:sldId id="348" r:id="rId36"/>
    <p:sldId id="350" r:id="rId37"/>
    <p:sldId id="351" r:id="rId38"/>
    <p:sldId id="352" r:id="rId39"/>
    <p:sldId id="354" r:id="rId40"/>
    <p:sldId id="355" r:id="rId41"/>
    <p:sldId id="356" r:id="rId42"/>
    <p:sldId id="364" r:id="rId43"/>
    <p:sldId id="363" r:id="rId44"/>
    <p:sldId id="362" r:id="rId45"/>
    <p:sldId id="360" r:id="rId46"/>
    <p:sldId id="359" r:id="rId47"/>
    <p:sldId id="358" r:id="rId48"/>
    <p:sldId id="357" r:id="rId49"/>
    <p:sldId id="353" r:id="rId50"/>
    <p:sldId id="368" r:id="rId51"/>
    <p:sldId id="361" r:id="rId52"/>
    <p:sldId id="365" r:id="rId53"/>
    <p:sldId id="386" r:id="rId54"/>
    <p:sldId id="367" r:id="rId55"/>
    <p:sldId id="369" r:id="rId56"/>
    <p:sldId id="370" r:id="rId57"/>
    <p:sldId id="371" r:id="rId58"/>
    <p:sldId id="366" r:id="rId59"/>
    <p:sldId id="376" r:id="rId60"/>
    <p:sldId id="377" r:id="rId61"/>
    <p:sldId id="375" r:id="rId62"/>
    <p:sldId id="374" r:id="rId63"/>
    <p:sldId id="379" r:id="rId64"/>
    <p:sldId id="385" r:id="rId65"/>
    <p:sldId id="373" r:id="rId66"/>
    <p:sldId id="372" r:id="rId67"/>
    <p:sldId id="378" r:id="rId68"/>
    <p:sldId id="383" r:id="rId69"/>
    <p:sldId id="382" r:id="rId70"/>
    <p:sldId id="381" r:id="rId71"/>
    <p:sldId id="380" r:id="rId72"/>
    <p:sldId id="320"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1FA6FD42-FD4B-41CA-BF7A-83647C6B6402}">
  <a:tblStyle styleId="{1FA6FD42-FD4B-41CA-BF7A-83647C6B64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D909FC-E5AA-4E8E-8B29-CD35478DEE5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C8F1C96-577C-4F4C-ADC1-D5E1AD133FBE}"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2" autoAdjust="0"/>
    <p:restoredTop sz="94662" autoAdjust="0"/>
  </p:normalViewPr>
  <p:slideViewPr>
    <p:cSldViewPr>
      <p:cViewPr>
        <p:scale>
          <a:sx n="75" d="100"/>
          <a:sy n="75" d="100"/>
        </p:scale>
        <p:origin x="-1182" y="-372"/>
      </p:cViewPr>
      <p:guideLst>
        <p:guide orient="horz" pos="1620"/>
        <p:guide pos="2880"/>
      </p:guideLst>
    </p:cSldViewPr>
  </p:slideViewPr>
  <p:outlineViewPr>
    <p:cViewPr>
      <p:scale>
        <a:sx n="33" d="100"/>
        <a:sy n="33" d="100"/>
      </p:scale>
      <p:origin x="0" y="118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74992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4bde41e17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4bde41e17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4bde41e178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4bde41e178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lt1"/>
            </a:gs>
          </a:gsLst>
          <a:path path="circle">
            <a:fillToRect l="100000" b="100000"/>
          </a:path>
          <a:tileRect t="-100000" r="-100000"/>
        </a:gradFill>
        <a:effectLst/>
      </p:bgPr>
    </p:bg>
    <p:spTree>
      <p:nvGrpSpPr>
        <p:cNvPr id="1" name="Shape 8"/>
        <p:cNvGrpSpPr/>
        <p:nvPr/>
      </p:nvGrpSpPr>
      <p:grpSpPr>
        <a:xfrm>
          <a:off x="0" y="0"/>
          <a:ext cx="0" cy="0"/>
          <a:chOff x="0" y="0"/>
          <a:chExt cx="0" cy="0"/>
        </a:xfrm>
      </p:grpSpPr>
      <p:sp>
        <p:nvSpPr>
          <p:cNvPr id="9" name="Google Shape;9;p2"/>
          <p:cNvSpPr/>
          <p:nvPr/>
        </p:nvSpPr>
        <p:spPr>
          <a:xfrm>
            <a:off x="4916775" y="867175"/>
            <a:ext cx="1329300" cy="1329300"/>
          </a:xfrm>
          <a:prstGeom prst="ellipse">
            <a:avLst/>
          </a:prstGeom>
          <a:gradFill>
            <a:gsLst>
              <a:gs pos="0">
                <a:schemeClr val="lt1"/>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1264975" y="1143050"/>
            <a:ext cx="1314000" cy="13140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349802">
            <a:off x="-874865" y="-868673"/>
            <a:ext cx="1726765" cy="1726437"/>
          </a:xfrm>
          <a:custGeom>
            <a:avLst/>
            <a:gdLst/>
            <a:ahLst/>
            <a:cxnLst/>
            <a:rect l="l" t="t" r="r" b="b"/>
            <a:pathLst>
              <a:path w="42144" h="42136" extrusionOk="0">
                <a:moveTo>
                  <a:pt x="26903" y="2913"/>
                </a:moveTo>
                <a:cubicBezTo>
                  <a:pt x="27236" y="2913"/>
                  <a:pt x="27580" y="2957"/>
                  <a:pt x="27923" y="3064"/>
                </a:cubicBezTo>
                <a:cubicBezTo>
                  <a:pt x="29297" y="3474"/>
                  <a:pt x="30377" y="4750"/>
                  <a:pt x="31144" y="6846"/>
                </a:cubicBezTo>
                <a:cubicBezTo>
                  <a:pt x="31028" y="6891"/>
                  <a:pt x="30903" y="6944"/>
                  <a:pt x="30787" y="6998"/>
                </a:cubicBezTo>
                <a:cubicBezTo>
                  <a:pt x="30029" y="5329"/>
                  <a:pt x="29003" y="4304"/>
                  <a:pt x="27718" y="3947"/>
                </a:cubicBezTo>
                <a:cubicBezTo>
                  <a:pt x="27344" y="3834"/>
                  <a:pt x="26976" y="3789"/>
                  <a:pt x="26627" y="3789"/>
                </a:cubicBezTo>
                <a:cubicBezTo>
                  <a:pt x="25537" y="3789"/>
                  <a:pt x="24628" y="4230"/>
                  <a:pt x="24257" y="4446"/>
                </a:cubicBezTo>
                <a:cubicBezTo>
                  <a:pt x="24185" y="4250"/>
                  <a:pt x="24114" y="4054"/>
                  <a:pt x="24034" y="3866"/>
                </a:cubicBezTo>
                <a:cubicBezTo>
                  <a:pt x="24377" y="3630"/>
                  <a:pt x="25557" y="2913"/>
                  <a:pt x="26903" y="2913"/>
                </a:cubicBezTo>
                <a:close/>
                <a:moveTo>
                  <a:pt x="14960" y="3068"/>
                </a:moveTo>
                <a:cubicBezTo>
                  <a:pt x="15891" y="3068"/>
                  <a:pt x="16954" y="3344"/>
                  <a:pt x="18146" y="3893"/>
                </a:cubicBezTo>
                <a:cubicBezTo>
                  <a:pt x="18092" y="4009"/>
                  <a:pt x="18048" y="4125"/>
                  <a:pt x="18003" y="4241"/>
                </a:cubicBezTo>
                <a:cubicBezTo>
                  <a:pt x="17145" y="3926"/>
                  <a:pt x="16352" y="3767"/>
                  <a:pt x="15628" y="3767"/>
                </a:cubicBezTo>
                <a:cubicBezTo>
                  <a:pt x="14899" y="3767"/>
                  <a:pt x="14241" y="3928"/>
                  <a:pt x="13659" y="4250"/>
                </a:cubicBezTo>
                <a:cubicBezTo>
                  <a:pt x="12249" y="5026"/>
                  <a:pt x="11723" y="6498"/>
                  <a:pt x="11562" y="7060"/>
                </a:cubicBezTo>
                <a:cubicBezTo>
                  <a:pt x="11384" y="6971"/>
                  <a:pt x="11196" y="6891"/>
                  <a:pt x="11000" y="6810"/>
                </a:cubicBezTo>
                <a:cubicBezTo>
                  <a:pt x="11116" y="6284"/>
                  <a:pt x="11598" y="4339"/>
                  <a:pt x="13186" y="3483"/>
                </a:cubicBezTo>
                <a:cubicBezTo>
                  <a:pt x="13710" y="3206"/>
                  <a:pt x="14302" y="3068"/>
                  <a:pt x="14960" y="3068"/>
                </a:cubicBezTo>
                <a:close/>
                <a:moveTo>
                  <a:pt x="15629" y="4108"/>
                </a:moveTo>
                <a:cubicBezTo>
                  <a:pt x="16311" y="4108"/>
                  <a:pt x="17066" y="4260"/>
                  <a:pt x="17896" y="4562"/>
                </a:cubicBezTo>
                <a:cubicBezTo>
                  <a:pt x="17789" y="4883"/>
                  <a:pt x="17718" y="5214"/>
                  <a:pt x="17664" y="5553"/>
                </a:cubicBezTo>
                <a:cubicBezTo>
                  <a:pt x="16944" y="5242"/>
                  <a:pt x="16285" y="5087"/>
                  <a:pt x="15682" y="5087"/>
                </a:cubicBezTo>
                <a:cubicBezTo>
                  <a:pt x="15194" y="5087"/>
                  <a:pt x="14743" y="5188"/>
                  <a:pt x="14328" y="5392"/>
                </a:cubicBezTo>
                <a:cubicBezTo>
                  <a:pt x="13213" y="5963"/>
                  <a:pt x="12731" y="7149"/>
                  <a:pt x="12561" y="7676"/>
                </a:cubicBezTo>
                <a:cubicBezTo>
                  <a:pt x="12347" y="7515"/>
                  <a:pt x="12115" y="7363"/>
                  <a:pt x="11883" y="7230"/>
                </a:cubicBezTo>
                <a:cubicBezTo>
                  <a:pt x="11999" y="6801"/>
                  <a:pt x="12472" y="5285"/>
                  <a:pt x="13828" y="4544"/>
                </a:cubicBezTo>
                <a:cubicBezTo>
                  <a:pt x="14362" y="4253"/>
                  <a:pt x="14961" y="4108"/>
                  <a:pt x="15629" y="4108"/>
                </a:cubicBezTo>
                <a:close/>
                <a:moveTo>
                  <a:pt x="26660" y="4125"/>
                </a:moveTo>
                <a:cubicBezTo>
                  <a:pt x="26972" y="4125"/>
                  <a:pt x="27299" y="4163"/>
                  <a:pt x="27629" y="4259"/>
                </a:cubicBezTo>
                <a:cubicBezTo>
                  <a:pt x="28807" y="4598"/>
                  <a:pt x="29770" y="5570"/>
                  <a:pt x="30493" y="7140"/>
                </a:cubicBezTo>
                <a:cubicBezTo>
                  <a:pt x="30189" y="7292"/>
                  <a:pt x="29904" y="7479"/>
                  <a:pt x="29627" y="7685"/>
                </a:cubicBezTo>
                <a:cubicBezTo>
                  <a:pt x="29110" y="6364"/>
                  <a:pt x="28361" y="5535"/>
                  <a:pt x="27397" y="5214"/>
                </a:cubicBezTo>
                <a:cubicBezTo>
                  <a:pt x="27071" y="5106"/>
                  <a:pt x="26748" y="5063"/>
                  <a:pt x="26441" y="5063"/>
                </a:cubicBezTo>
                <a:cubicBezTo>
                  <a:pt x="25602" y="5063"/>
                  <a:pt x="24877" y="5381"/>
                  <a:pt x="24524" y="5570"/>
                </a:cubicBezTo>
                <a:cubicBezTo>
                  <a:pt x="24489" y="5303"/>
                  <a:pt x="24426" y="5035"/>
                  <a:pt x="24355" y="4767"/>
                </a:cubicBezTo>
                <a:cubicBezTo>
                  <a:pt x="24660" y="4594"/>
                  <a:pt x="25573" y="4125"/>
                  <a:pt x="26660" y="4125"/>
                </a:cubicBezTo>
                <a:close/>
                <a:moveTo>
                  <a:pt x="21117" y="4027"/>
                </a:moveTo>
                <a:cubicBezTo>
                  <a:pt x="21830" y="4705"/>
                  <a:pt x="22267" y="5758"/>
                  <a:pt x="22267" y="6864"/>
                </a:cubicBezTo>
                <a:cubicBezTo>
                  <a:pt x="22267" y="7970"/>
                  <a:pt x="21830" y="9014"/>
                  <a:pt x="21117" y="9710"/>
                </a:cubicBezTo>
                <a:cubicBezTo>
                  <a:pt x="20376" y="9014"/>
                  <a:pt x="19966" y="7988"/>
                  <a:pt x="19948" y="6864"/>
                </a:cubicBezTo>
                <a:cubicBezTo>
                  <a:pt x="19948" y="5758"/>
                  <a:pt x="20385" y="4705"/>
                  <a:pt x="21117" y="4027"/>
                </a:cubicBezTo>
                <a:close/>
                <a:moveTo>
                  <a:pt x="26451" y="5403"/>
                </a:moveTo>
                <a:cubicBezTo>
                  <a:pt x="26723" y="5403"/>
                  <a:pt x="27007" y="5440"/>
                  <a:pt x="27290" y="5535"/>
                </a:cubicBezTo>
                <a:cubicBezTo>
                  <a:pt x="28173" y="5838"/>
                  <a:pt x="28869" y="6632"/>
                  <a:pt x="29351" y="7908"/>
                </a:cubicBezTo>
                <a:cubicBezTo>
                  <a:pt x="29163" y="8068"/>
                  <a:pt x="28985" y="8247"/>
                  <a:pt x="28824" y="8443"/>
                </a:cubicBezTo>
                <a:cubicBezTo>
                  <a:pt x="28378" y="8978"/>
                  <a:pt x="28084" y="9585"/>
                  <a:pt x="27932" y="10272"/>
                </a:cubicBezTo>
                <a:cubicBezTo>
                  <a:pt x="27799" y="9861"/>
                  <a:pt x="27567" y="9487"/>
                  <a:pt x="27254" y="9174"/>
                </a:cubicBezTo>
                <a:cubicBezTo>
                  <a:pt x="26710" y="8639"/>
                  <a:pt x="25996" y="8354"/>
                  <a:pt x="25238" y="8354"/>
                </a:cubicBezTo>
                <a:cubicBezTo>
                  <a:pt x="24721" y="8354"/>
                  <a:pt x="24221" y="8488"/>
                  <a:pt x="23775" y="8755"/>
                </a:cubicBezTo>
                <a:cubicBezTo>
                  <a:pt x="24221" y="8122"/>
                  <a:pt x="24480"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8" y="387"/>
                </a:moveTo>
                <a:cubicBezTo>
                  <a:pt x="21491" y="753"/>
                  <a:pt x="22856" y="2127"/>
                  <a:pt x="23650" y="3840"/>
                </a:cubicBezTo>
                <a:cubicBezTo>
                  <a:pt x="23659" y="3866"/>
                  <a:pt x="23659" y="3884"/>
                  <a:pt x="23677" y="3902"/>
                </a:cubicBezTo>
                <a:cubicBezTo>
                  <a:pt x="23677" y="3902"/>
                  <a:pt x="23677" y="3911"/>
                  <a:pt x="23677" y="3911"/>
                </a:cubicBezTo>
                <a:cubicBezTo>
                  <a:pt x="23802"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48" y="6159"/>
                  <a:pt x="24248" y="6409"/>
                  <a:pt x="24221" y="6650"/>
                </a:cubicBezTo>
                <a:cubicBezTo>
                  <a:pt x="24078" y="8086"/>
                  <a:pt x="23177" y="9317"/>
                  <a:pt x="21545" y="10325"/>
                </a:cubicBezTo>
                <a:cubicBezTo>
                  <a:pt x="21456" y="10174"/>
                  <a:pt x="21375" y="10058"/>
                  <a:pt x="21313" y="9968"/>
                </a:cubicBezTo>
                <a:cubicBezTo>
                  <a:pt x="22125" y="9219"/>
                  <a:pt x="22598" y="8068"/>
                  <a:pt x="22598" y="6864"/>
                </a:cubicBezTo>
                <a:cubicBezTo>
                  <a:pt x="22598" y="5579"/>
                  <a:pt x="22107" y="4420"/>
                  <a:pt x="21215" y="3661"/>
                </a:cubicBezTo>
                <a:lnTo>
                  <a:pt x="21117" y="3572"/>
                </a:lnTo>
                <a:lnTo>
                  <a:pt x="21001" y="3661"/>
                </a:lnTo>
                <a:cubicBezTo>
                  <a:pt x="20126" y="4420"/>
                  <a:pt x="19618" y="5579"/>
                  <a:pt x="19618" y="6864"/>
                </a:cubicBezTo>
                <a:cubicBezTo>
                  <a:pt x="19618" y="8077"/>
                  <a:pt x="20073" y="9192"/>
                  <a:pt x="20867" y="9933"/>
                </a:cubicBezTo>
                <a:cubicBezTo>
                  <a:pt x="20804" y="10022"/>
                  <a:pt x="20715" y="10156"/>
                  <a:pt x="20608" y="10325"/>
                </a:cubicBezTo>
                <a:cubicBezTo>
                  <a:pt x="18993" y="9308"/>
                  <a:pt x="18092" y="8068"/>
                  <a:pt x="17968" y="6650"/>
                </a:cubicBezTo>
                <a:cubicBezTo>
                  <a:pt x="17950" y="6507"/>
                  <a:pt x="17941" y="6364"/>
                  <a:pt x="17941" y="6248"/>
                </a:cubicBezTo>
                <a:cubicBezTo>
                  <a:pt x="17941" y="6115"/>
                  <a:pt x="17950" y="5990"/>
                  <a:pt x="17959" y="5856"/>
                </a:cubicBezTo>
                <a:cubicBezTo>
                  <a:pt x="17968" y="5829"/>
                  <a:pt x="17968" y="5802"/>
                  <a:pt x="17968" y="5776"/>
                </a:cubicBezTo>
                <a:cubicBezTo>
                  <a:pt x="18235" y="3215"/>
                  <a:pt x="20599" y="851"/>
                  <a:pt x="21108" y="387"/>
                </a:cubicBezTo>
                <a:close/>
                <a:moveTo>
                  <a:pt x="15686" y="5427"/>
                </a:moveTo>
                <a:cubicBezTo>
                  <a:pt x="16270" y="5427"/>
                  <a:pt x="16918" y="5587"/>
                  <a:pt x="17629" y="5909"/>
                </a:cubicBezTo>
                <a:cubicBezTo>
                  <a:pt x="17620" y="6016"/>
                  <a:pt x="17620" y="6123"/>
                  <a:pt x="17620" y="6239"/>
                </a:cubicBezTo>
                <a:cubicBezTo>
                  <a:pt x="17620" y="6382"/>
                  <a:pt x="17620" y="6516"/>
                  <a:pt x="17629" y="6659"/>
                </a:cubicBezTo>
                <a:cubicBezTo>
                  <a:pt x="17700" y="7355"/>
                  <a:pt x="17923" y="8006"/>
                  <a:pt x="18307" y="8603"/>
                </a:cubicBezTo>
                <a:cubicBezTo>
                  <a:pt x="17914" y="8407"/>
                  <a:pt x="17486" y="8291"/>
                  <a:pt x="17022" y="8291"/>
                </a:cubicBezTo>
                <a:cubicBezTo>
                  <a:pt x="15702" y="8291"/>
                  <a:pt x="14586" y="9219"/>
                  <a:pt x="14283" y="10468"/>
                </a:cubicBezTo>
                <a:cubicBezTo>
                  <a:pt x="14149" y="9701"/>
                  <a:pt x="13846" y="9023"/>
                  <a:pt x="13364" y="8443"/>
                </a:cubicBezTo>
                <a:cubicBezTo>
                  <a:pt x="13204" y="8247"/>
                  <a:pt x="13025" y="8068"/>
                  <a:pt x="12838" y="7908"/>
                </a:cubicBezTo>
                <a:cubicBezTo>
                  <a:pt x="12945" y="7524"/>
                  <a:pt x="13382" y="6257"/>
                  <a:pt x="14488" y="5695"/>
                </a:cubicBezTo>
                <a:cubicBezTo>
                  <a:pt x="14850" y="5516"/>
                  <a:pt x="15250" y="5427"/>
                  <a:pt x="15686" y="5427"/>
                </a:cubicBezTo>
                <a:close/>
                <a:moveTo>
                  <a:pt x="9159" y="8994"/>
                </a:moveTo>
                <a:cubicBezTo>
                  <a:pt x="10117" y="8994"/>
                  <a:pt x="11136" y="9427"/>
                  <a:pt x="11874" y="10182"/>
                </a:cubicBezTo>
                <a:cubicBezTo>
                  <a:pt x="12659" y="10968"/>
                  <a:pt x="13070" y="12002"/>
                  <a:pt x="13070" y="13002"/>
                </a:cubicBezTo>
                <a:cubicBezTo>
                  <a:pt x="13022" y="13004"/>
                  <a:pt x="12973" y="13005"/>
                  <a:pt x="12925" y="13005"/>
                </a:cubicBezTo>
                <a:cubicBezTo>
                  <a:pt x="11958" y="13005"/>
                  <a:pt x="11007" y="12580"/>
                  <a:pt x="10242" y="11815"/>
                </a:cubicBezTo>
                <a:cubicBezTo>
                  <a:pt x="9457" y="11030"/>
                  <a:pt x="9002" y="9995"/>
                  <a:pt x="9046" y="8996"/>
                </a:cubicBezTo>
                <a:cubicBezTo>
                  <a:pt x="9084" y="8995"/>
                  <a:pt x="9122" y="8994"/>
                  <a:pt x="9159" y="8994"/>
                </a:cubicBezTo>
                <a:close/>
                <a:moveTo>
                  <a:pt x="33065" y="9031"/>
                </a:moveTo>
                <a:cubicBezTo>
                  <a:pt x="33094" y="9031"/>
                  <a:pt x="33122" y="9031"/>
                  <a:pt x="33151" y="9032"/>
                </a:cubicBezTo>
                <a:cubicBezTo>
                  <a:pt x="33196" y="10040"/>
                  <a:pt x="32741" y="11066"/>
                  <a:pt x="31974" y="11860"/>
                </a:cubicBezTo>
                <a:cubicBezTo>
                  <a:pt x="31211" y="12622"/>
                  <a:pt x="30197" y="13056"/>
                  <a:pt x="29232" y="13056"/>
                </a:cubicBezTo>
                <a:cubicBezTo>
                  <a:pt x="29203" y="13056"/>
                  <a:pt x="29174" y="13056"/>
                  <a:pt x="29146" y="13055"/>
                </a:cubicBezTo>
                <a:cubicBezTo>
                  <a:pt x="29101" y="12038"/>
                  <a:pt x="29538" y="11021"/>
                  <a:pt x="30323" y="10218"/>
                </a:cubicBezTo>
                <a:cubicBezTo>
                  <a:pt x="31086" y="9473"/>
                  <a:pt x="32084" y="9031"/>
                  <a:pt x="33065" y="9031"/>
                </a:cubicBezTo>
                <a:close/>
                <a:moveTo>
                  <a:pt x="22678" y="9924"/>
                </a:moveTo>
                <a:cubicBezTo>
                  <a:pt x="22482" y="10325"/>
                  <a:pt x="22383" y="10753"/>
                  <a:pt x="22383" y="11191"/>
                </a:cubicBezTo>
                <a:cubicBezTo>
                  <a:pt x="22383" y="11762"/>
                  <a:pt x="22553" y="12332"/>
                  <a:pt x="22901" y="12832"/>
                </a:cubicBezTo>
                <a:cubicBezTo>
                  <a:pt x="22794" y="12993"/>
                  <a:pt x="22696" y="13162"/>
                  <a:pt x="22598" y="13349"/>
                </a:cubicBezTo>
                <a:cubicBezTo>
                  <a:pt x="22508" y="12225"/>
                  <a:pt x="22080" y="11253"/>
                  <a:pt x="21714" y="10611"/>
                </a:cubicBezTo>
                <a:cubicBezTo>
                  <a:pt x="22071" y="10397"/>
                  <a:pt x="22392" y="10165"/>
                  <a:pt x="22678" y="9924"/>
                </a:cubicBezTo>
                <a:close/>
                <a:moveTo>
                  <a:pt x="19645" y="10058"/>
                </a:moveTo>
                <a:lnTo>
                  <a:pt x="19645" y="10058"/>
                </a:lnTo>
                <a:cubicBezTo>
                  <a:pt x="19886" y="10245"/>
                  <a:pt x="20153" y="10432"/>
                  <a:pt x="20439" y="10611"/>
                </a:cubicBezTo>
                <a:cubicBezTo>
                  <a:pt x="20073" y="11271"/>
                  <a:pt x="19636" y="12261"/>
                  <a:pt x="19555" y="13394"/>
                </a:cubicBezTo>
                <a:cubicBezTo>
                  <a:pt x="19466" y="13225"/>
                  <a:pt x="19368" y="13055"/>
                  <a:pt x="19261" y="12903"/>
                </a:cubicBezTo>
                <a:cubicBezTo>
                  <a:pt x="19663" y="12422"/>
                  <a:pt x="19859" y="11824"/>
                  <a:pt x="19859" y="11164"/>
                </a:cubicBezTo>
                <a:cubicBezTo>
                  <a:pt x="19859" y="10771"/>
                  <a:pt x="19787" y="10397"/>
                  <a:pt x="19645" y="10058"/>
                </a:cubicBezTo>
                <a:close/>
                <a:moveTo>
                  <a:pt x="17022" y="8630"/>
                </a:moveTo>
                <a:cubicBezTo>
                  <a:pt x="18405" y="8630"/>
                  <a:pt x="19529" y="9763"/>
                  <a:pt x="19529" y="11164"/>
                </a:cubicBezTo>
                <a:cubicBezTo>
                  <a:pt x="19529" y="11717"/>
                  <a:pt x="19368" y="12216"/>
                  <a:pt x="19065" y="12618"/>
                </a:cubicBezTo>
                <a:cubicBezTo>
                  <a:pt x="18244" y="11512"/>
                  <a:pt x="17209" y="10852"/>
                  <a:pt x="16986" y="10727"/>
                </a:cubicBezTo>
                <a:cubicBezTo>
                  <a:pt x="16959" y="10673"/>
                  <a:pt x="16897" y="10637"/>
                  <a:pt x="16843" y="10637"/>
                </a:cubicBezTo>
                <a:lnTo>
                  <a:pt x="16835" y="10637"/>
                </a:lnTo>
                <a:cubicBezTo>
                  <a:pt x="16824" y="10636"/>
                  <a:pt x="16813" y="10635"/>
                  <a:pt x="16803" y="10635"/>
                </a:cubicBezTo>
                <a:cubicBezTo>
                  <a:pt x="16751" y="10635"/>
                  <a:pt x="16704" y="10653"/>
                  <a:pt x="16674" y="10682"/>
                </a:cubicBezTo>
                <a:cubicBezTo>
                  <a:pt x="16638" y="10718"/>
                  <a:pt x="16629" y="10771"/>
                  <a:pt x="16629" y="10789"/>
                </a:cubicBezTo>
                <a:cubicBezTo>
                  <a:pt x="16629" y="10825"/>
                  <a:pt x="16629" y="10852"/>
                  <a:pt x="16647" y="10878"/>
                </a:cubicBezTo>
                <a:cubicBezTo>
                  <a:pt x="16585" y="11128"/>
                  <a:pt x="16442" y="11806"/>
                  <a:pt x="16442" y="12663"/>
                </a:cubicBezTo>
                <a:cubicBezTo>
                  <a:pt x="16442" y="12957"/>
                  <a:pt x="16460" y="13278"/>
                  <a:pt x="16504" y="13599"/>
                </a:cubicBezTo>
                <a:cubicBezTo>
                  <a:pt x="15354" y="13358"/>
                  <a:pt x="14533" y="12332"/>
                  <a:pt x="14533" y="11164"/>
                </a:cubicBezTo>
                <a:cubicBezTo>
                  <a:pt x="14533" y="9763"/>
                  <a:pt x="15666" y="8630"/>
                  <a:pt x="17022" y="8630"/>
                </a:cubicBezTo>
                <a:close/>
                <a:moveTo>
                  <a:pt x="25238" y="8684"/>
                </a:moveTo>
                <a:cubicBezTo>
                  <a:pt x="25925" y="8684"/>
                  <a:pt x="26532" y="8942"/>
                  <a:pt x="27013" y="9415"/>
                </a:cubicBezTo>
                <a:cubicBezTo>
                  <a:pt x="27486" y="9879"/>
                  <a:pt x="27745" y="10504"/>
                  <a:pt x="27745" y="11164"/>
                </a:cubicBezTo>
                <a:cubicBezTo>
                  <a:pt x="27745" y="11851"/>
                  <a:pt x="27486" y="12484"/>
                  <a:pt x="26987" y="12975"/>
                </a:cubicBezTo>
                <a:cubicBezTo>
                  <a:pt x="26612" y="13358"/>
                  <a:pt x="26130" y="13599"/>
                  <a:pt x="25631" y="13662"/>
                </a:cubicBezTo>
                <a:cubicBezTo>
                  <a:pt x="25863" y="12154"/>
                  <a:pt x="25506" y="10825"/>
                  <a:pt x="25488" y="10753"/>
                </a:cubicBezTo>
                <a:cubicBezTo>
                  <a:pt x="25488" y="10745"/>
                  <a:pt x="25479" y="10745"/>
                  <a:pt x="25479" y="10736"/>
                </a:cubicBezTo>
                <a:cubicBezTo>
                  <a:pt x="25479" y="10727"/>
                  <a:pt x="25479" y="10718"/>
                  <a:pt x="25470" y="10709"/>
                </a:cubicBezTo>
                <a:cubicBezTo>
                  <a:pt x="25443" y="10673"/>
                  <a:pt x="25417" y="10655"/>
                  <a:pt x="25381" y="10646"/>
                </a:cubicBezTo>
                <a:cubicBezTo>
                  <a:pt x="25372" y="10637"/>
                  <a:pt x="25363" y="10637"/>
                  <a:pt x="25354" y="10637"/>
                </a:cubicBezTo>
                <a:lnTo>
                  <a:pt x="25283" y="10637"/>
                </a:lnTo>
                <a:cubicBezTo>
                  <a:pt x="25283" y="10637"/>
                  <a:pt x="25274" y="10637"/>
                  <a:pt x="25274" y="10646"/>
                </a:cubicBezTo>
                <a:cubicBezTo>
                  <a:pt x="25265" y="10646"/>
                  <a:pt x="25247" y="10646"/>
                  <a:pt x="25238" y="10655"/>
                </a:cubicBezTo>
                <a:cubicBezTo>
                  <a:pt x="25176" y="10691"/>
                  <a:pt x="24016" y="11351"/>
                  <a:pt x="23115" y="12529"/>
                </a:cubicBezTo>
                <a:cubicBezTo>
                  <a:pt x="22499" y="11547"/>
                  <a:pt x="22633" y="10263"/>
                  <a:pt x="23445" y="9433"/>
                </a:cubicBezTo>
                <a:cubicBezTo>
                  <a:pt x="23927" y="8951"/>
                  <a:pt x="24569" y="8684"/>
                  <a:pt x="25238" y="8684"/>
                </a:cubicBezTo>
                <a:close/>
                <a:moveTo>
                  <a:pt x="6700" y="6424"/>
                </a:moveTo>
                <a:cubicBezTo>
                  <a:pt x="7740" y="6424"/>
                  <a:pt x="10689" y="6566"/>
                  <a:pt x="12508" y="8068"/>
                </a:cubicBezTo>
                <a:cubicBezTo>
                  <a:pt x="12526" y="8086"/>
                  <a:pt x="12535" y="8104"/>
                  <a:pt x="12561" y="8113"/>
                </a:cubicBezTo>
                <a:cubicBezTo>
                  <a:pt x="12758" y="8282"/>
                  <a:pt x="12936" y="8461"/>
                  <a:pt x="13097" y="8657"/>
                </a:cubicBezTo>
                <a:cubicBezTo>
                  <a:pt x="14033" y="9763"/>
                  <a:pt x="14265" y="11271"/>
                  <a:pt x="13810" y="13153"/>
                </a:cubicBezTo>
                <a:cubicBezTo>
                  <a:pt x="13641" y="13109"/>
                  <a:pt x="13498" y="13082"/>
                  <a:pt x="13400" y="13064"/>
                </a:cubicBezTo>
                <a:cubicBezTo>
                  <a:pt x="13471" y="11940"/>
                  <a:pt x="12981" y="10807"/>
                  <a:pt x="12124" y="9942"/>
                </a:cubicBezTo>
                <a:cubicBezTo>
                  <a:pt x="11299" y="9133"/>
                  <a:pt x="10213" y="8654"/>
                  <a:pt x="9166" y="8654"/>
                </a:cubicBezTo>
                <a:cubicBezTo>
                  <a:pt x="9069" y="8654"/>
                  <a:pt x="8973" y="8658"/>
                  <a:pt x="8877" y="8666"/>
                </a:cubicBezTo>
                <a:lnTo>
                  <a:pt x="8743" y="8675"/>
                </a:lnTo>
                <a:lnTo>
                  <a:pt x="8716" y="8818"/>
                </a:lnTo>
                <a:lnTo>
                  <a:pt x="8716" y="9112"/>
                </a:lnTo>
                <a:cubicBezTo>
                  <a:pt x="8716" y="10156"/>
                  <a:pt x="9180" y="11235"/>
                  <a:pt x="10010" y="12056"/>
                </a:cubicBezTo>
                <a:cubicBezTo>
                  <a:pt x="10843" y="12898"/>
                  <a:pt x="11908" y="13343"/>
                  <a:pt x="12958" y="13343"/>
                </a:cubicBezTo>
                <a:cubicBezTo>
                  <a:pt x="12998" y="13343"/>
                  <a:pt x="13038" y="13342"/>
                  <a:pt x="13079" y="13341"/>
                </a:cubicBezTo>
                <a:cubicBezTo>
                  <a:pt x="13088" y="13439"/>
                  <a:pt x="13114" y="13599"/>
                  <a:pt x="13159" y="13796"/>
                </a:cubicBezTo>
                <a:cubicBezTo>
                  <a:pt x="12558" y="13936"/>
                  <a:pt x="11994" y="14007"/>
                  <a:pt x="11468" y="14007"/>
                </a:cubicBezTo>
                <a:cubicBezTo>
                  <a:pt x="10363" y="14007"/>
                  <a:pt x="9427" y="13696"/>
                  <a:pt x="8672" y="13073"/>
                </a:cubicBezTo>
                <a:cubicBezTo>
                  <a:pt x="8476" y="12903"/>
                  <a:pt x="8297" y="12725"/>
                  <a:pt x="8137" y="12529"/>
                </a:cubicBezTo>
                <a:cubicBezTo>
                  <a:pt x="8119" y="12484"/>
                  <a:pt x="8092" y="12457"/>
                  <a:pt x="8056" y="12440"/>
                </a:cubicBezTo>
                <a:cubicBezTo>
                  <a:pt x="7789" y="12109"/>
                  <a:pt x="7574" y="11744"/>
                  <a:pt x="7387" y="11369"/>
                </a:cubicBezTo>
                <a:cubicBezTo>
                  <a:pt x="7387" y="11369"/>
                  <a:pt x="7387" y="11360"/>
                  <a:pt x="7387" y="11360"/>
                </a:cubicBezTo>
                <a:cubicBezTo>
                  <a:pt x="7387" y="11351"/>
                  <a:pt x="7387" y="11351"/>
                  <a:pt x="7378" y="11351"/>
                </a:cubicBezTo>
                <a:cubicBezTo>
                  <a:pt x="6450" y="9406"/>
                  <a:pt x="6442" y="7016"/>
                  <a:pt x="6450" y="6427"/>
                </a:cubicBezTo>
                <a:cubicBezTo>
                  <a:pt x="6513" y="6425"/>
                  <a:pt x="6597" y="6424"/>
                  <a:pt x="6700" y="6424"/>
                </a:cubicBezTo>
                <a:close/>
                <a:moveTo>
                  <a:pt x="35435" y="6449"/>
                </a:moveTo>
                <a:cubicBezTo>
                  <a:pt x="35554" y="6449"/>
                  <a:pt x="35651"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5" y="12743"/>
                  <a:pt x="33686" y="12930"/>
                  <a:pt x="33490" y="13091"/>
                </a:cubicBezTo>
                <a:cubicBezTo>
                  <a:pt x="32735" y="13708"/>
                  <a:pt x="31811" y="14019"/>
                  <a:pt x="30718" y="14019"/>
                </a:cubicBezTo>
                <a:cubicBezTo>
                  <a:pt x="30184" y="14019"/>
                  <a:pt x="29609" y="13945"/>
                  <a:pt x="28994" y="13796"/>
                </a:cubicBezTo>
                <a:cubicBezTo>
                  <a:pt x="29030" y="13626"/>
                  <a:pt x="29056" y="13483"/>
                  <a:pt x="29074" y="13385"/>
                </a:cubicBezTo>
                <a:cubicBezTo>
                  <a:pt x="29122" y="13387"/>
                  <a:pt x="29169" y="13388"/>
                  <a:pt x="29217" y="13388"/>
                </a:cubicBezTo>
                <a:cubicBezTo>
                  <a:pt x="30272" y="13388"/>
                  <a:pt x="31377" y="12919"/>
                  <a:pt x="32188" y="12092"/>
                </a:cubicBezTo>
                <a:cubicBezTo>
                  <a:pt x="33098" y="11217"/>
                  <a:pt x="33570" y="10004"/>
                  <a:pt x="33472" y="8862"/>
                </a:cubicBezTo>
                <a:lnTo>
                  <a:pt x="33472" y="8719"/>
                </a:lnTo>
                <a:lnTo>
                  <a:pt x="33330" y="8711"/>
                </a:lnTo>
                <a:cubicBezTo>
                  <a:pt x="33245" y="8705"/>
                  <a:pt x="33161" y="8702"/>
                  <a:pt x="33076" y="8702"/>
                </a:cubicBezTo>
                <a:cubicBezTo>
                  <a:pt x="32003" y="8702"/>
                  <a:pt x="30901" y="9168"/>
                  <a:pt x="30091" y="9986"/>
                </a:cubicBezTo>
                <a:cubicBezTo>
                  <a:pt x="29279" y="10807"/>
                  <a:pt x="28798" y="11886"/>
                  <a:pt x="28798" y="12939"/>
                </a:cubicBezTo>
                <a:cubicBezTo>
                  <a:pt x="28798" y="12984"/>
                  <a:pt x="28798" y="13019"/>
                  <a:pt x="28798" y="13055"/>
                </a:cubicBezTo>
                <a:cubicBezTo>
                  <a:pt x="28700" y="13073"/>
                  <a:pt x="28539" y="13100"/>
                  <a:pt x="28334" y="13153"/>
                </a:cubicBezTo>
                <a:cubicBezTo>
                  <a:pt x="27906" y="11289"/>
                  <a:pt x="28155" y="9772"/>
                  <a:pt x="29074" y="8657"/>
                </a:cubicBezTo>
                <a:cubicBezTo>
                  <a:pt x="29235" y="8461"/>
                  <a:pt x="29422" y="8282"/>
                  <a:pt x="29609" y="8122"/>
                </a:cubicBezTo>
                <a:cubicBezTo>
                  <a:pt x="29618" y="8122"/>
                  <a:pt x="29618" y="8122"/>
                  <a:pt x="29627" y="8113"/>
                </a:cubicBezTo>
                <a:cubicBezTo>
                  <a:pt x="29663" y="8104"/>
                  <a:pt x="29690" y="8077"/>
                  <a:pt x="29708" y="8033"/>
                </a:cubicBezTo>
                <a:cubicBezTo>
                  <a:pt x="30038" y="7774"/>
                  <a:pt x="30403" y="7560"/>
                  <a:pt x="30778" y="7372"/>
                </a:cubicBezTo>
                <a:lnTo>
                  <a:pt x="30787" y="7372"/>
                </a:lnTo>
                <a:cubicBezTo>
                  <a:pt x="30796" y="7372"/>
                  <a:pt x="30805" y="7363"/>
                  <a:pt x="30805" y="7363"/>
                </a:cubicBezTo>
                <a:cubicBezTo>
                  <a:pt x="32513" y="6549"/>
                  <a:pt x="34572" y="6449"/>
                  <a:pt x="35435" y="6449"/>
                </a:cubicBezTo>
                <a:close/>
                <a:moveTo>
                  <a:pt x="14337" y="12029"/>
                </a:moveTo>
                <a:cubicBezTo>
                  <a:pt x="14649" y="13010"/>
                  <a:pt x="15496" y="13769"/>
                  <a:pt x="16558" y="13956"/>
                </a:cubicBezTo>
                <a:cubicBezTo>
                  <a:pt x="16603" y="14152"/>
                  <a:pt x="16656" y="14349"/>
                  <a:pt x="16719" y="14545"/>
                </a:cubicBezTo>
                <a:cubicBezTo>
                  <a:pt x="15844" y="13822"/>
                  <a:pt x="14836" y="13439"/>
                  <a:pt x="14131" y="13233"/>
                </a:cubicBezTo>
                <a:cubicBezTo>
                  <a:pt x="14230" y="12814"/>
                  <a:pt x="14301" y="12413"/>
                  <a:pt x="14337" y="12029"/>
                </a:cubicBezTo>
                <a:close/>
                <a:moveTo>
                  <a:pt x="27852" y="12279"/>
                </a:moveTo>
                <a:cubicBezTo>
                  <a:pt x="27888" y="12582"/>
                  <a:pt x="27941" y="12903"/>
                  <a:pt x="28013" y="13233"/>
                </a:cubicBezTo>
                <a:cubicBezTo>
                  <a:pt x="27308" y="13430"/>
                  <a:pt x="26291" y="13822"/>
                  <a:pt x="25417" y="14563"/>
                </a:cubicBezTo>
                <a:cubicBezTo>
                  <a:pt x="25470" y="14375"/>
                  <a:pt x="25524" y="14188"/>
                  <a:pt x="25559" y="14010"/>
                </a:cubicBezTo>
                <a:cubicBezTo>
                  <a:pt x="26193" y="13956"/>
                  <a:pt x="26764" y="13680"/>
                  <a:pt x="27219" y="13216"/>
                </a:cubicBezTo>
                <a:cubicBezTo>
                  <a:pt x="27495" y="12939"/>
                  <a:pt x="27709" y="12627"/>
                  <a:pt x="27852" y="12279"/>
                </a:cubicBezTo>
                <a:close/>
                <a:moveTo>
                  <a:pt x="21090" y="10218"/>
                </a:moveTo>
                <a:cubicBezTo>
                  <a:pt x="21152" y="10307"/>
                  <a:pt x="21224" y="10432"/>
                  <a:pt x="21313" y="10575"/>
                </a:cubicBezTo>
                <a:cubicBezTo>
                  <a:pt x="21313" y="10602"/>
                  <a:pt x="21322" y="10629"/>
                  <a:pt x="21331" y="10646"/>
                </a:cubicBezTo>
                <a:cubicBezTo>
                  <a:pt x="21349" y="10664"/>
                  <a:pt x="21366" y="10691"/>
                  <a:pt x="21384" y="10700"/>
                </a:cubicBezTo>
                <a:cubicBezTo>
                  <a:pt x="21812" y="11449"/>
                  <a:pt x="22383" y="12752"/>
                  <a:pt x="22267" y="14170"/>
                </a:cubicBezTo>
                <a:cubicBezTo>
                  <a:pt x="22259" y="14188"/>
                  <a:pt x="22259" y="14197"/>
                  <a:pt x="22250" y="14206"/>
                </a:cubicBezTo>
                <a:cubicBezTo>
                  <a:pt x="22143" y="14509"/>
                  <a:pt x="22098" y="14777"/>
                  <a:pt x="22089" y="15044"/>
                </a:cubicBezTo>
                <a:lnTo>
                  <a:pt x="22044" y="15116"/>
                </a:lnTo>
                <a:lnTo>
                  <a:pt x="22080" y="15134"/>
                </a:lnTo>
                <a:cubicBezTo>
                  <a:pt x="22009" y="15312"/>
                  <a:pt x="21928" y="15526"/>
                  <a:pt x="21812" y="15749"/>
                </a:cubicBezTo>
                <a:cubicBezTo>
                  <a:pt x="21572" y="15714"/>
                  <a:pt x="21322" y="15696"/>
                  <a:pt x="21072" y="15696"/>
                </a:cubicBezTo>
                <a:cubicBezTo>
                  <a:pt x="20822" y="15696"/>
                  <a:pt x="20572" y="15714"/>
                  <a:pt x="20332" y="15749"/>
                </a:cubicBezTo>
                <a:cubicBezTo>
                  <a:pt x="20189" y="15482"/>
                  <a:pt x="20109" y="15223"/>
                  <a:pt x="20055" y="14991"/>
                </a:cubicBezTo>
                <a:cubicBezTo>
                  <a:pt x="20055" y="14982"/>
                  <a:pt x="20055" y="14964"/>
                  <a:pt x="20046" y="14946"/>
                </a:cubicBezTo>
                <a:cubicBezTo>
                  <a:pt x="20046" y="14830"/>
                  <a:pt x="20019" y="14723"/>
                  <a:pt x="19975" y="14607"/>
                </a:cubicBezTo>
                <a:cubicBezTo>
                  <a:pt x="19966" y="14545"/>
                  <a:pt x="19948" y="14482"/>
                  <a:pt x="19948" y="14393"/>
                </a:cubicBezTo>
                <a:cubicBezTo>
                  <a:pt x="19948" y="14393"/>
                  <a:pt x="19948" y="14393"/>
                  <a:pt x="19948" y="14384"/>
                </a:cubicBezTo>
                <a:cubicBezTo>
                  <a:pt x="19671" y="12511"/>
                  <a:pt x="20715" y="10771"/>
                  <a:pt x="21090" y="10218"/>
                </a:cubicBezTo>
                <a:close/>
                <a:moveTo>
                  <a:pt x="25220" y="11057"/>
                </a:moveTo>
                <a:lnTo>
                  <a:pt x="25220" y="11057"/>
                </a:lnTo>
                <a:cubicBezTo>
                  <a:pt x="25354" y="11690"/>
                  <a:pt x="25631" y="13581"/>
                  <a:pt x="24792" y="15178"/>
                </a:cubicBezTo>
                <a:cubicBezTo>
                  <a:pt x="24783" y="15187"/>
                  <a:pt x="24774" y="15205"/>
                  <a:pt x="24765" y="15214"/>
                </a:cubicBezTo>
                <a:lnTo>
                  <a:pt x="24730" y="15214"/>
                </a:lnTo>
                <a:lnTo>
                  <a:pt x="24703" y="15285"/>
                </a:lnTo>
                <a:cubicBezTo>
                  <a:pt x="24596" y="15446"/>
                  <a:pt x="24462" y="15606"/>
                  <a:pt x="24373" y="15785"/>
                </a:cubicBezTo>
                <a:cubicBezTo>
                  <a:pt x="24373" y="15794"/>
                  <a:pt x="24364" y="15794"/>
                  <a:pt x="24364" y="15794"/>
                </a:cubicBezTo>
                <a:lnTo>
                  <a:pt x="24266" y="15910"/>
                </a:lnTo>
                <a:lnTo>
                  <a:pt x="24275" y="15937"/>
                </a:lnTo>
                <a:cubicBezTo>
                  <a:pt x="24168" y="16106"/>
                  <a:pt x="24007" y="16276"/>
                  <a:pt x="23802" y="16436"/>
                </a:cubicBezTo>
                <a:cubicBezTo>
                  <a:pt x="23374" y="16186"/>
                  <a:pt x="22910" y="15990"/>
                  <a:pt x="22419" y="15865"/>
                </a:cubicBezTo>
                <a:cubicBezTo>
                  <a:pt x="22401" y="15633"/>
                  <a:pt x="22401" y="15392"/>
                  <a:pt x="22428" y="15143"/>
                </a:cubicBezTo>
                <a:lnTo>
                  <a:pt x="22455" y="15036"/>
                </a:lnTo>
                <a:lnTo>
                  <a:pt x="22446" y="15036"/>
                </a:lnTo>
                <a:cubicBezTo>
                  <a:pt x="22526" y="14777"/>
                  <a:pt x="22571" y="14545"/>
                  <a:pt x="22589" y="14304"/>
                </a:cubicBezTo>
                <a:cubicBezTo>
                  <a:pt x="22589" y="14295"/>
                  <a:pt x="22589" y="14277"/>
                  <a:pt x="22589" y="14268"/>
                </a:cubicBezTo>
                <a:cubicBezTo>
                  <a:pt x="23115" y="12555"/>
                  <a:pt x="24685" y="11414"/>
                  <a:pt x="25220" y="11057"/>
                </a:cubicBezTo>
                <a:close/>
                <a:moveTo>
                  <a:pt x="16951" y="11101"/>
                </a:moveTo>
                <a:lnTo>
                  <a:pt x="16951" y="11101"/>
                </a:lnTo>
                <a:cubicBezTo>
                  <a:pt x="17530" y="11476"/>
                  <a:pt x="19136" y="12671"/>
                  <a:pt x="19618" y="14473"/>
                </a:cubicBezTo>
                <a:cubicBezTo>
                  <a:pt x="19618" y="14634"/>
                  <a:pt x="19645"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1" y="15330"/>
                  <a:pt x="19761" y="15598"/>
                  <a:pt x="19725" y="15865"/>
                </a:cubicBezTo>
                <a:cubicBezTo>
                  <a:pt x="19225" y="15999"/>
                  <a:pt x="18761" y="16195"/>
                  <a:pt x="18324" y="16454"/>
                </a:cubicBezTo>
                <a:cubicBezTo>
                  <a:pt x="18182" y="16338"/>
                  <a:pt x="18048" y="16204"/>
                  <a:pt x="17923" y="16070"/>
                </a:cubicBezTo>
                <a:cubicBezTo>
                  <a:pt x="17923" y="16070"/>
                  <a:pt x="17923" y="16061"/>
                  <a:pt x="17923" y="16061"/>
                </a:cubicBezTo>
                <a:cubicBezTo>
                  <a:pt x="17914" y="16035"/>
                  <a:pt x="17896" y="16017"/>
                  <a:pt x="17878" y="15990"/>
                </a:cubicBezTo>
                <a:cubicBezTo>
                  <a:pt x="17869" y="15981"/>
                  <a:pt x="17869" y="15981"/>
                  <a:pt x="17869" y="15981"/>
                </a:cubicBezTo>
                <a:cubicBezTo>
                  <a:pt x="17753" y="15767"/>
                  <a:pt x="17620" y="15544"/>
                  <a:pt x="17432" y="15330"/>
                </a:cubicBezTo>
                <a:cubicBezTo>
                  <a:pt x="17423" y="15321"/>
                  <a:pt x="17414" y="15312"/>
                  <a:pt x="17405" y="15294"/>
                </a:cubicBezTo>
                <a:cubicBezTo>
                  <a:pt x="17397" y="15285"/>
                  <a:pt x="17388" y="15267"/>
                  <a:pt x="17388" y="15259"/>
                </a:cubicBezTo>
                <a:lnTo>
                  <a:pt x="17352" y="15187"/>
                </a:lnTo>
                <a:cubicBezTo>
                  <a:pt x="17352" y="15178"/>
                  <a:pt x="17352" y="15178"/>
                  <a:pt x="17352" y="15178"/>
                </a:cubicBezTo>
                <a:cubicBezTo>
                  <a:pt x="17343" y="15169"/>
                  <a:pt x="17334" y="15151"/>
                  <a:pt x="17325" y="15143"/>
                </a:cubicBezTo>
                <a:cubicBezTo>
                  <a:pt x="17316" y="15134"/>
                  <a:pt x="17316" y="15125"/>
                  <a:pt x="17316" y="15116"/>
                </a:cubicBezTo>
                <a:cubicBezTo>
                  <a:pt x="16522" y="13564"/>
                  <a:pt x="16817" y="11735"/>
                  <a:pt x="16951" y="11101"/>
                </a:cubicBezTo>
                <a:close/>
                <a:moveTo>
                  <a:pt x="28905" y="14134"/>
                </a:moveTo>
                <a:cubicBezTo>
                  <a:pt x="29306" y="14224"/>
                  <a:pt x="29690" y="14286"/>
                  <a:pt x="30056" y="14322"/>
                </a:cubicBezTo>
                <a:cubicBezTo>
                  <a:pt x="29101" y="14661"/>
                  <a:pt x="28361" y="15508"/>
                  <a:pt x="28182" y="16552"/>
                </a:cubicBezTo>
                <a:cubicBezTo>
                  <a:pt x="27995" y="16588"/>
                  <a:pt x="27799" y="16641"/>
                  <a:pt x="27602" y="16695"/>
                </a:cubicBezTo>
                <a:cubicBezTo>
                  <a:pt x="28325" y="15829"/>
                  <a:pt x="28708" y="14830"/>
                  <a:pt x="28905" y="14134"/>
                </a:cubicBezTo>
                <a:close/>
                <a:moveTo>
                  <a:pt x="13248" y="14126"/>
                </a:moveTo>
                <a:cubicBezTo>
                  <a:pt x="13445" y="14848"/>
                  <a:pt x="13828" y="15865"/>
                  <a:pt x="14578" y="16731"/>
                </a:cubicBezTo>
                <a:cubicBezTo>
                  <a:pt x="14390" y="16668"/>
                  <a:pt x="14203" y="16623"/>
                  <a:pt x="14024" y="16579"/>
                </a:cubicBezTo>
                <a:cubicBezTo>
                  <a:pt x="13962" y="15963"/>
                  <a:pt x="13676" y="15383"/>
                  <a:pt x="13222" y="14911"/>
                </a:cubicBezTo>
                <a:cubicBezTo>
                  <a:pt x="12945" y="14643"/>
                  <a:pt x="12633" y="14438"/>
                  <a:pt x="12303" y="14295"/>
                </a:cubicBezTo>
                <a:cubicBezTo>
                  <a:pt x="12606" y="14259"/>
                  <a:pt x="12918" y="14206"/>
                  <a:pt x="13248" y="14126"/>
                </a:cubicBezTo>
                <a:close/>
                <a:moveTo>
                  <a:pt x="7146" y="11654"/>
                </a:moveTo>
                <a:cubicBezTo>
                  <a:pt x="7307" y="11958"/>
                  <a:pt x="7485" y="12243"/>
                  <a:pt x="7690" y="12511"/>
                </a:cubicBezTo>
                <a:cubicBezTo>
                  <a:pt x="6379" y="13028"/>
                  <a:pt x="5549" y="13778"/>
                  <a:pt x="5228" y="14750"/>
                </a:cubicBezTo>
                <a:cubicBezTo>
                  <a:pt x="5130" y="15071"/>
                  <a:pt x="5086" y="15392"/>
                  <a:pt x="5086" y="15705"/>
                </a:cubicBezTo>
                <a:cubicBezTo>
                  <a:pt x="5086" y="16543"/>
                  <a:pt x="5398" y="17257"/>
                  <a:pt x="5585" y="17614"/>
                </a:cubicBezTo>
                <a:cubicBezTo>
                  <a:pt x="5309" y="17649"/>
                  <a:pt x="5041" y="17712"/>
                  <a:pt x="4773" y="17783"/>
                </a:cubicBezTo>
                <a:cubicBezTo>
                  <a:pt x="4559" y="17391"/>
                  <a:pt x="3845" y="15999"/>
                  <a:pt x="4274" y="14518"/>
                </a:cubicBezTo>
                <a:cubicBezTo>
                  <a:pt x="4613" y="13341"/>
                  <a:pt x="5576" y="12377"/>
                  <a:pt x="7146" y="11654"/>
                </a:cubicBezTo>
                <a:close/>
                <a:moveTo>
                  <a:pt x="13418" y="13412"/>
                </a:moveTo>
                <a:lnTo>
                  <a:pt x="13418" y="13412"/>
                </a:lnTo>
                <a:cubicBezTo>
                  <a:pt x="14042" y="13537"/>
                  <a:pt x="15853" y="13992"/>
                  <a:pt x="17031" y="15330"/>
                </a:cubicBezTo>
                <a:cubicBezTo>
                  <a:pt x="17049" y="15339"/>
                  <a:pt x="17049" y="15357"/>
                  <a:pt x="17058" y="15375"/>
                </a:cubicBezTo>
                <a:lnTo>
                  <a:pt x="17093" y="15482"/>
                </a:lnTo>
                <a:lnTo>
                  <a:pt x="17138" y="15535"/>
                </a:lnTo>
                <a:cubicBezTo>
                  <a:pt x="17138" y="15535"/>
                  <a:pt x="17147" y="15544"/>
                  <a:pt x="17147" y="15544"/>
                </a:cubicBezTo>
                <a:cubicBezTo>
                  <a:pt x="17263" y="15767"/>
                  <a:pt x="17405" y="15981"/>
                  <a:pt x="17593" y="16186"/>
                </a:cubicBezTo>
                <a:lnTo>
                  <a:pt x="17629" y="16258"/>
                </a:lnTo>
                <a:lnTo>
                  <a:pt x="17637" y="16258"/>
                </a:lnTo>
                <a:cubicBezTo>
                  <a:pt x="17709" y="16400"/>
                  <a:pt x="17780" y="16579"/>
                  <a:pt x="17852" y="16775"/>
                </a:cubicBezTo>
                <a:cubicBezTo>
                  <a:pt x="17450" y="17078"/>
                  <a:pt x="17093" y="17435"/>
                  <a:pt x="16790" y="17837"/>
                </a:cubicBezTo>
                <a:cubicBezTo>
                  <a:pt x="16540" y="17765"/>
                  <a:pt x="16317" y="17676"/>
                  <a:pt x="16112" y="17560"/>
                </a:cubicBezTo>
                <a:cubicBezTo>
                  <a:pt x="16103" y="17524"/>
                  <a:pt x="16076" y="17498"/>
                  <a:pt x="16014" y="17480"/>
                </a:cubicBezTo>
                <a:lnTo>
                  <a:pt x="15987" y="17471"/>
                </a:lnTo>
                <a:cubicBezTo>
                  <a:pt x="15844" y="17355"/>
                  <a:pt x="15693" y="17221"/>
                  <a:pt x="15523" y="17150"/>
                </a:cubicBezTo>
                <a:cubicBezTo>
                  <a:pt x="15505" y="17123"/>
                  <a:pt x="15470" y="17114"/>
                  <a:pt x="15434" y="17096"/>
                </a:cubicBezTo>
                <a:cubicBezTo>
                  <a:pt x="14007" y="15937"/>
                  <a:pt x="13552" y="14054"/>
                  <a:pt x="13418" y="13412"/>
                </a:cubicBezTo>
                <a:close/>
                <a:moveTo>
                  <a:pt x="28726" y="13412"/>
                </a:moveTo>
                <a:lnTo>
                  <a:pt x="28726" y="13412"/>
                </a:lnTo>
                <a:cubicBezTo>
                  <a:pt x="28610" y="14036"/>
                  <a:pt x="28155" y="15803"/>
                  <a:pt x="26844" y="17007"/>
                </a:cubicBezTo>
                <a:lnTo>
                  <a:pt x="26799" y="17034"/>
                </a:lnTo>
                <a:cubicBezTo>
                  <a:pt x="26790" y="17043"/>
                  <a:pt x="26782" y="17052"/>
                  <a:pt x="26764" y="17061"/>
                </a:cubicBezTo>
                <a:lnTo>
                  <a:pt x="26728" y="17061"/>
                </a:lnTo>
                <a:lnTo>
                  <a:pt x="26683" y="17096"/>
                </a:lnTo>
                <a:cubicBezTo>
                  <a:pt x="26674" y="17105"/>
                  <a:pt x="26674" y="17105"/>
                  <a:pt x="26674" y="17114"/>
                </a:cubicBezTo>
                <a:cubicBezTo>
                  <a:pt x="26425" y="17221"/>
                  <a:pt x="26211" y="17364"/>
                  <a:pt x="26041" y="17524"/>
                </a:cubicBezTo>
                <a:cubicBezTo>
                  <a:pt x="26032" y="17524"/>
                  <a:pt x="26032" y="17524"/>
                  <a:pt x="26023" y="17533"/>
                </a:cubicBezTo>
                <a:lnTo>
                  <a:pt x="25979" y="17578"/>
                </a:lnTo>
                <a:cubicBezTo>
                  <a:pt x="25970" y="17578"/>
                  <a:pt x="25961" y="17587"/>
                  <a:pt x="25952" y="17596"/>
                </a:cubicBezTo>
                <a:lnTo>
                  <a:pt x="25925" y="17605"/>
                </a:lnTo>
                <a:lnTo>
                  <a:pt x="25898" y="17614"/>
                </a:lnTo>
                <a:lnTo>
                  <a:pt x="25880" y="17623"/>
                </a:lnTo>
                <a:cubicBezTo>
                  <a:pt x="25729" y="17694"/>
                  <a:pt x="25550" y="17774"/>
                  <a:pt x="25363" y="17837"/>
                </a:cubicBezTo>
                <a:cubicBezTo>
                  <a:pt x="25060" y="17435"/>
                  <a:pt x="24703" y="17078"/>
                  <a:pt x="24301" y="16775"/>
                </a:cubicBezTo>
                <a:cubicBezTo>
                  <a:pt x="24382" y="16525"/>
                  <a:pt x="24471" y="16302"/>
                  <a:pt x="24587" y="16088"/>
                </a:cubicBezTo>
                <a:cubicBezTo>
                  <a:pt x="24623" y="16061"/>
                  <a:pt x="24658" y="16035"/>
                  <a:pt x="24658" y="15990"/>
                </a:cubicBezTo>
                <a:cubicBezTo>
                  <a:pt x="24783" y="15856"/>
                  <a:pt x="24908" y="15696"/>
                  <a:pt x="24988" y="15499"/>
                </a:cubicBezTo>
                <a:cubicBezTo>
                  <a:pt x="25006" y="15473"/>
                  <a:pt x="25051" y="15446"/>
                  <a:pt x="25051" y="15401"/>
                </a:cubicBezTo>
                <a:cubicBezTo>
                  <a:pt x="25051" y="15401"/>
                  <a:pt x="25060" y="15392"/>
                  <a:pt x="25060" y="15383"/>
                </a:cubicBezTo>
                <a:cubicBezTo>
                  <a:pt x="26014" y="14259"/>
                  <a:pt x="27406" y="13742"/>
                  <a:pt x="28245" y="13519"/>
                </a:cubicBezTo>
                <a:cubicBezTo>
                  <a:pt x="28245" y="13519"/>
                  <a:pt x="28249" y="13523"/>
                  <a:pt x="28251" y="13523"/>
                </a:cubicBezTo>
                <a:cubicBezTo>
                  <a:pt x="28252" y="13523"/>
                  <a:pt x="28253" y="13522"/>
                  <a:pt x="28253" y="13519"/>
                </a:cubicBezTo>
                <a:lnTo>
                  <a:pt x="28271" y="13519"/>
                </a:lnTo>
                <a:cubicBezTo>
                  <a:pt x="28459" y="13465"/>
                  <a:pt x="28610" y="13439"/>
                  <a:pt x="28726" y="13412"/>
                </a:cubicBezTo>
                <a:close/>
                <a:moveTo>
                  <a:pt x="34917" y="11860"/>
                </a:moveTo>
                <a:cubicBezTo>
                  <a:pt x="35355" y="11976"/>
                  <a:pt x="36844" y="12466"/>
                  <a:pt x="37594" y="13813"/>
                </a:cubicBezTo>
                <a:cubicBezTo>
                  <a:pt x="38174" y="14884"/>
                  <a:pt x="38174" y="16249"/>
                  <a:pt x="37585" y="17872"/>
                </a:cubicBezTo>
                <a:cubicBezTo>
                  <a:pt x="37255" y="17765"/>
                  <a:pt x="36925" y="17685"/>
                  <a:pt x="36586" y="17640"/>
                </a:cubicBezTo>
                <a:cubicBezTo>
                  <a:pt x="37148" y="16356"/>
                  <a:pt x="37210" y="15232"/>
                  <a:pt x="36746" y="14322"/>
                </a:cubicBezTo>
                <a:cubicBezTo>
                  <a:pt x="36175" y="13189"/>
                  <a:pt x="34998" y="12707"/>
                  <a:pt x="34471" y="12547"/>
                </a:cubicBezTo>
                <a:cubicBezTo>
                  <a:pt x="34632" y="12332"/>
                  <a:pt x="34784" y="12101"/>
                  <a:pt x="34917" y="11860"/>
                </a:cubicBezTo>
                <a:close/>
                <a:moveTo>
                  <a:pt x="6852" y="11003"/>
                </a:moveTo>
                <a:cubicBezTo>
                  <a:pt x="6896" y="11119"/>
                  <a:pt x="6950" y="11235"/>
                  <a:pt x="6995" y="11342"/>
                </a:cubicBezTo>
                <a:cubicBezTo>
                  <a:pt x="5344" y="12118"/>
                  <a:pt x="4300" y="13153"/>
                  <a:pt x="3953" y="14411"/>
                </a:cubicBezTo>
                <a:cubicBezTo>
                  <a:pt x="3845" y="14795"/>
                  <a:pt x="3801" y="15151"/>
                  <a:pt x="3801" y="15490"/>
                </a:cubicBezTo>
                <a:cubicBezTo>
                  <a:pt x="3801" y="16588"/>
                  <a:pt x="4238" y="17498"/>
                  <a:pt x="4452" y="17890"/>
                </a:cubicBezTo>
                <a:cubicBezTo>
                  <a:pt x="4265" y="17953"/>
                  <a:pt x="4069" y="18024"/>
                  <a:pt x="3881" y="18113"/>
                </a:cubicBezTo>
                <a:cubicBezTo>
                  <a:pt x="3596" y="17676"/>
                  <a:pt x="2561" y="15954"/>
                  <a:pt x="3078" y="14206"/>
                </a:cubicBezTo>
                <a:cubicBezTo>
                  <a:pt x="3489" y="12841"/>
                  <a:pt x="4764" y="11762"/>
                  <a:pt x="6852" y="11003"/>
                </a:cubicBezTo>
                <a:close/>
                <a:moveTo>
                  <a:pt x="35319" y="10994"/>
                </a:moveTo>
                <a:cubicBezTo>
                  <a:pt x="35845" y="11092"/>
                  <a:pt x="37799" y="11583"/>
                  <a:pt x="38646" y="13189"/>
                </a:cubicBezTo>
                <a:cubicBezTo>
                  <a:pt x="39324" y="14438"/>
                  <a:pt x="39191" y="16106"/>
                  <a:pt x="38254" y="18122"/>
                </a:cubicBezTo>
                <a:cubicBezTo>
                  <a:pt x="38129" y="18069"/>
                  <a:pt x="38013" y="18024"/>
                  <a:pt x="37888" y="17979"/>
                </a:cubicBezTo>
                <a:cubicBezTo>
                  <a:pt x="38531" y="16267"/>
                  <a:pt x="38522" y="14812"/>
                  <a:pt x="37888" y="13644"/>
                </a:cubicBezTo>
                <a:cubicBezTo>
                  <a:pt x="37112" y="12234"/>
                  <a:pt x="35631" y="11708"/>
                  <a:pt x="35078" y="11556"/>
                </a:cubicBezTo>
                <a:cubicBezTo>
                  <a:pt x="35167" y="11369"/>
                  <a:pt x="35248" y="11182"/>
                  <a:pt x="35319" y="10994"/>
                </a:cubicBezTo>
                <a:close/>
                <a:moveTo>
                  <a:pt x="34231" y="12832"/>
                </a:moveTo>
                <a:cubicBezTo>
                  <a:pt x="34614" y="12939"/>
                  <a:pt x="35890" y="13358"/>
                  <a:pt x="36461" y="14473"/>
                </a:cubicBezTo>
                <a:cubicBezTo>
                  <a:pt x="36871" y="15312"/>
                  <a:pt x="36782" y="16365"/>
                  <a:pt x="36238" y="17605"/>
                </a:cubicBezTo>
                <a:cubicBezTo>
                  <a:pt x="36126" y="17597"/>
                  <a:pt x="36013" y="17592"/>
                  <a:pt x="35900" y="17592"/>
                </a:cubicBezTo>
                <a:cubicBezTo>
                  <a:pt x="35762" y="17592"/>
                  <a:pt x="35622" y="17599"/>
                  <a:pt x="35480" y="17614"/>
                </a:cubicBezTo>
                <a:cubicBezTo>
                  <a:pt x="34793" y="17676"/>
                  <a:pt x="34141" y="17899"/>
                  <a:pt x="33544" y="18274"/>
                </a:cubicBezTo>
                <a:cubicBezTo>
                  <a:pt x="33740" y="17899"/>
                  <a:pt x="33847" y="17471"/>
                  <a:pt x="33847" y="17016"/>
                </a:cubicBezTo>
                <a:cubicBezTo>
                  <a:pt x="33847" y="15705"/>
                  <a:pt x="32946" y="14598"/>
                  <a:pt x="31715" y="14268"/>
                </a:cubicBezTo>
                <a:cubicBezTo>
                  <a:pt x="32464" y="14126"/>
                  <a:pt x="33133" y="13822"/>
                  <a:pt x="33704" y="13349"/>
                </a:cubicBezTo>
                <a:cubicBezTo>
                  <a:pt x="33900" y="13189"/>
                  <a:pt x="34070" y="13019"/>
                  <a:pt x="34231" y="12832"/>
                </a:cubicBezTo>
                <a:close/>
                <a:moveTo>
                  <a:pt x="7913" y="12787"/>
                </a:moveTo>
                <a:cubicBezTo>
                  <a:pt x="8083" y="12984"/>
                  <a:pt x="8261" y="13171"/>
                  <a:pt x="8467" y="13332"/>
                </a:cubicBezTo>
                <a:cubicBezTo>
                  <a:pt x="8984" y="13769"/>
                  <a:pt x="9591" y="14063"/>
                  <a:pt x="10278" y="14215"/>
                </a:cubicBezTo>
                <a:cubicBezTo>
                  <a:pt x="9876" y="14349"/>
                  <a:pt x="9493" y="14572"/>
                  <a:pt x="9180" y="14893"/>
                </a:cubicBezTo>
                <a:cubicBezTo>
                  <a:pt x="8654" y="15428"/>
                  <a:pt x="8351" y="16133"/>
                  <a:pt x="8351" y="16891"/>
                </a:cubicBezTo>
                <a:cubicBezTo>
                  <a:pt x="8351" y="17417"/>
                  <a:pt x="8493" y="17926"/>
                  <a:pt x="8770" y="18363"/>
                </a:cubicBezTo>
                <a:cubicBezTo>
                  <a:pt x="8137" y="17926"/>
                  <a:pt x="7450" y="17667"/>
                  <a:pt x="6700" y="17587"/>
                </a:cubicBezTo>
                <a:cubicBezTo>
                  <a:pt x="6563" y="17572"/>
                  <a:pt x="6425" y="17566"/>
                  <a:pt x="6288" y="17566"/>
                </a:cubicBezTo>
                <a:cubicBezTo>
                  <a:pt x="6175" y="17566"/>
                  <a:pt x="6063" y="17570"/>
                  <a:pt x="5951" y="17578"/>
                </a:cubicBezTo>
                <a:cubicBezTo>
                  <a:pt x="5764" y="17248"/>
                  <a:pt x="5157" y="16053"/>
                  <a:pt x="5549" y="14866"/>
                </a:cubicBezTo>
                <a:cubicBezTo>
                  <a:pt x="5853" y="13956"/>
                  <a:pt x="6638" y="13278"/>
                  <a:pt x="7913" y="12787"/>
                </a:cubicBezTo>
                <a:close/>
                <a:moveTo>
                  <a:pt x="11179" y="14404"/>
                </a:moveTo>
                <a:cubicBezTo>
                  <a:pt x="11829" y="14404"/>
                  <a:pt x="12481" y="14656"/>
                  <a:pt x="12981" y="15160"/>
                </a:cubicBezTo>
                <a:cubicBezTo>
                  <a:pt x="13382" y="15553"/>
                  <a:pt x="13605" y="16008"/>
                  <a:pt x="13676" y="16516"/>
                </a:cubicBezTo>
                <a:cubicBezTo>
                  <a:pt x="13305" y="16459"/>
                  <a:pt x="12945" y="16437"/>
                  <a:pt x="12613" y="16437"/>
                </a:cubicBezTo>
                <a:cubicBezTo>
                  <a:pt x="11658" y="16437"/>
                  <a:pt x="10925" y="16617"/>
                  <a:pt x="10786" y="16650"/>
                </a:cubicBezTo>
                <a:cubicBezTo>
                  <a:pt x="10759" y="16650"/>
                  <a:pt x="10741" y="16659"/>
                  <a:pt x="10715" y="16668"/>
                </a:cubicBezTo>
                <a:cubicBezTo>
                  <a:pt x="10670" y="16704"/>
                  <a:pt x="10634" y="16766"/>
                  <a:pt x="10634" y="16820"/>
                </a:cubicBezTo>
                <a:cubicBezTo>
                  <a:pt x="10634" y="16829"/>
                  <a:pt x="10643" y="16838"/>
                  <a:pt x="10643" y="16846"/>
                </a:cubicBezTo>
                <a:cubicBezTo>
                  <a:pt x="10652" y="16864"/>
                  <a:pt x="10661" y="16882"/>
                  <a:pt x="10670" y="16900"/>
                </a:cubicBezTo>
                <a:cubicBezTo>
                  <a:pt x="10697" y="16971"/>
                  <a:pt x="11366" y="18131"/>
                  <a:pt x="12552" y="19032"/>
                </a:cubicBezTo>
                <a:cubicBezTo>
                  <a:pt x="12137" y="19291"/>
                  <a:pt x="11669" y="19419"/>
                  <a:pt x="11205" y="19419"/>
                </a:cubicBezTo>
                <a:cubicBezTo>
                  <a:pt x="10565" y="19419"/>
                  <a:pt x="9933" y="19174"/>
                  <a:pt x="9457" y="18693"/>
                </a:cubicBezTo>
                <a:cubicBezTo>
                  <a:pt x="8966" y="18211"/>
                  <a:pt x="8690" y="17578"/>
                  <a:pt x="8690" y="16891"/>
                </a:cubicBezTo>
                <a:cubicBezTo>
                  <a:pt x="8690" y="16222"/>
                  <a:pt x="8948" y="15606"/>
                  <a:pt x="9412" y="15134"/>
                </a:cubicBezTo>
                <a:cubicBezTo>
                  <a:pt x="9903" y="14647"/>
                  <a:pt x="10540" y="14404"/>
                  <a:pt x="11179" y="14404"/>
                </a:cubicBezTo>
                <a:close/>
                <a:moveTo>
                  <a:pt x="30965" y="14518"/>
                </a:moveTo>
                <a:cubicBezTo>
                  <a:pt x="32366" y="14518"/>
                  <a:pt x="33517" y="15633"/>
                  <a:pt x="33517" y="17016"/>
                </a:cubicBezTo>
                <a:cubicBezTo>
                  <a:pt x="33517" y="18408"/>
                  <a:pt x="32366" y="19523"/>
                  <a:pt x="30965" y="19523"/>
                </a:cubicBezTo>
                <a:cubicBezTo>
                  <a:pt x="30448" y="19523"/>
                  <a:pt x="29931" y="19362"/>
                  <a:pt x="29520" y="19050"/>
                </a:cubicBezTo>
                <a:cubicBezTo>
                  <a:pt x="30653" y="18211"/>
                  <a:pt x="31322" y="17141"/>
                  <a:pt x="31420" y="16962"/>
                </a:cubicBezTo>
                <a:cubicBezTo>
                  <a:pt x="31447" y="16936"/>
                  <a:pt x="31474" y="16909"/>
                  <a:pt x="31483" y="16873"/>
                </a:cubicBezTo>
                <a:cubicBezTo>
                  <a:pt x="31527" y="16802"/>
                  <a:pt x="31527" y="16713"/>
                  <a:pt x="31465" y="16659"/>
                </a:cubicBezTo>
                <a:cubicBezTo>
                  <a:pt x="31432" y="16631"/>
                  <a:pt x="31388" y="16617"/>
                  <a:pt x="31346" y="16617"/>
                </a:cubicBezTo>
                <a:cubicBezTo>
                  <a:pt x="31322" y="16617"/>
                  <a:pt x="31298" y="16622"/>
                  <a:pt x="31278" y="16632"/>
                </a:cubicBezTo>
                <a:cubicBezTo>
                  <a:pt x="31006" y="16573"/>
                  <a:pt x="30314" y="16429"/>
                  <a:pt x="29464" y="16429"/>
                </a:cubicBezTo>
                <a:cubicBezTo>
                  <a:pt x="29171" y="16429"/>
                  <a:pt x="28859" y="16446"/>
                  <a:pt x="28539" y="16490"/>
                </a:cubicBezTo>
                <a:cubicBezTo>
                  <a:pt x="28789" y="15357"/>
                  <a:pt x="29797" y="14518"/>
                  <a:pt x="30965" y="14518"/>
                </a:cubicBezTo>
                <a:close/>
                <a:moveTo>
                  <a:pt x="29502" y="16762"/>
                </a:moveTo>
                <a:cubicBezTo>
                  <a:pt x="30179" y="16762"/>
                  <a:pt x="30747" y="16859"/>
                  <a:pt x="31055" y="16927"/>
                </a:cubicBezTo>
                <a:cubicBezTo>
                  <a:pt x="30689" y="17489"/>
                  <a:pt x="29494" y="19103"/>
                  <a:pt x="27656" y="19603"/>
                </a:cubicBezTo>
                <a:lnTo>
                  <a:pt x="27611" y="19603"/>
                </a:lnTo>
                <a:cubicBezTo>
                  <a:pt x="27495" y="19603"/>
                  <a:pt x="27370" y="19621"/>
                  <a:pt x="27245" y="19657"/>
                </a:cubicBezTo>
                <a:lnTo>
                  <a:pt x="27219" y="19648"/>
                </a:lnTo>
                <a:lnTo>
                  <a:pt x="27174" y="19683"/>
                </a:lnTo>
                <a:lnTo>
                  <a:pt x="27103" y="19692"/>
                </a:lnTo>
                <a:lnTo>
                  <a:pt x="27094" y="19692"/>
                </a:lnTo>
                <a:cubicBezTo>
                  <a:pt x="27085" y="19692"/>
                  <a:pt x="27076" y="19701"/>
                  <a:pt x="27067" y="19701"/>
                </a:cubicBezTo>
                <a:cubicBezTo>
                  <a:pt x="26926" y="19725"/>
                  <a:pt x="26784" y="19736"/>
                  <a:pt x="26643" y="19736"/>
                </a:cubicBezTo>
                <a:cubicBezTo>
                  <a:pt x="26517" y="19736"/>
                  <a:pt x="26390" y="19727"/>
                  <a:pt x="26264" y="19710"/>
                </a:cubicBezTo>
                <a:cubicBezTo>
                  <a:pt x="26139" y="19219"/>
                  <a:pt x="25943" y="18764"/>
                  <a:pt x="25693" y="18336"/>
                </a:cubicBezTo>
                <a:cubicBezTo>
                  <a:pt x="25800" y="18194"/>
                  <a:pt x="25934" y="18051"/>
                  <a:pt x="26086" y="17908"/>
                </a:cubicBezTo>
                <a:cubicBezTo>
                  <a:pt x="26095" y="17899"/>
                  <a:pt x="26112" y="17890"/>
                  <a:pt x="26121" y="17881"/>
                </a:cubicBezTo>
                <a:cubicBezTo>
                  <a:pt x="26130" y="17872"/>
                  <a:pt x="26130" y="17872"/>
                  <a:pt x="26139" y="17863"/>
                </a:cubicBezTo>
                <a:cubicBezTo>
                  <a:pt x="26148" y="17863"/>
                  <a:pt x="26148" y="17855"/>
                  <a:pt x="26157" y="17855"/>
                </a:cubicBezTo>
                <a:cubicBezTo>
                  <a:pt x="26166" y="17846"/>
                  <a:pt x="26175" y="17837"/>
                  <a:pt x="26184" y="17828"/>
                </a:cubicBezTo>
                <a:cubicBezTo>
                  <a:pt x="26425" y="17739"/>
                  <a:pt x="26648" y="17596"/>
                  <a:pt x="26844" y="17400"/>
                </a:cubicBezTo>
                <a:cubicBezTo>
                  <a:pt x="26862" y="17391"/>
                  <a:pt x="26871" y="17391"/>
                  <a:pt x="26889" y="17382"/>
                </a:cubicBezTo>
                <a:lnTo>
                  <a:pt x="26960" y="17337"/>
                </a:lnTo>
                <a:cubicBezTo>
                  <a:pt x="26978" y="17328"/>
                  <a:pt x="27005" y="17319"/>
                  <a:pt x="27022" y="17301"/>
                </a:cubicBezTo>
                <a:lnTo>
                  <a:pt x="27031" y="17301"/>
                </a:lnTo>
                <a:cubicBezTo>
                  <a:pt x="27854" y="16883"/>
                  <a:pt x="28747" y="16762"/>
                  <a:pt x="29502" y="16762"/>
                </a:cubicBezTo>
                <a:close/>
                <a:moveTo>
                  <a:pt x="12581" y="16776"/>
                </a:moveTo>
                <a:cubicBezTo>
                  <a:pt x="13378" y="16776"/>
                  <a:pt x="14343" y="16906"/>
                  <a:pt x="15229" y="17373"/>
                </a:cubicBezTo>
                <a:lnTo>
                  <a:pt x="15229" y="17417"/>
                </a:lnTo>
                <a:lnTo>
                  <a:pt x="15327" y="17444"/>
                </a:lnTo>
                <a:cubicBezTo>
                  <a:pt x="15487" y="17569"/>
                  <a:pt x="15648" y="17694"/>
                  <a:pt x="15835" y="17801"/>
                </a:cubicBezTo>
                <a:lnTo>
                  <a:pt x="15853" y="17828"/>
                </a:lnTo>
                <a:cubicBezTo>
                  <a:pt x="16085" y="17979"/>
                  <a:pt x="16281" y="18158"/>
                  <a:pt x="16451" y="18345"/>
                </a:cubicBezTo>
                <a:cubicBezTo>
                  <a:pt x="16201" y="18773"/>
                  <a:pt x="16005" y="19237"/>
                  <a:pt x="15880" y="19728"/>
                </a:cubicBezTo>
                <a:cubicBezTo>
                  <a:pt x="15760" y="19741"/>
                  <a:pt x="15639" y="19748"/>
                  <a:pt x="15518" y="19748"/>
                </a:cubicBezTo>
                <a:cubicBezTo>
                  <a:pt x="15396" y="19748"/>
                  <a:pt x="15273" y="19741"/>
                  <a:pt x="15148" y="19728"/>
                </a:cubicBezTo>
                <a:lnTo>
                  <a:pt x="15050" y="19692"/>
                </a:lnTo>
                <a:cubicBezTo>
                  <a:pt x="14809" y="19612"/>
                  <a:pt x="14586" y="19585"/>
                  <a:pt x="14292" y="19558"/>
                </a:cubicBezTo>
                <a:cubicBezTo>
                  <a:pt x="14292" y="19558"/>
                  <a:pt x="14283" y="19558"/>
                  <a:pt x="14274" y="19550"/>
                </a:cubicBezTo>
                <a:cubicBezTo>
                  <a:pt x="12570" y="19032"/>
                  <a:pt x="11437" y="17480"/>
                  <a:pt x="11080" y="16927"/>
                </a:cubicBezTo>
                <a:cubicBezTo>
                  <a:pt x="11368" y="16866"/>
                  <a:pt x="11916" y="16776"/>
                  <a:pt x="12581" y="16776"/>
                </a:cubicBezTo>
                <a:close/>
                <a:moveTo>
                  <a:pt x="12847" y="19237"/>
                </a:moveTo>
                <a:cubicBezTo>
                  <a:pt x="13007" y="19344"/>
                  <a:pt x="13186" y="19451"/>
                  <a:pt x="13364" y="19541"/>
                </a:cubicBezTo>
                <a:cubicBezTo>
                  <a:pt x="12240" y="19630"/>
                  <a:pt x="11259" y="20067"/>
                  <a:pt x="10617" y="20424"/>
                </a:cubicBezTo>
                <a:cubicBezTo>
                  <a:pt x="10402" y="20067"/>
                  <a:pt x="10171" y="19737"/>
                  <a:pt x="9930" y="19442"/>
                </a:cubicBezTo>
                <a:lnTo>
                  <a:pt x="9930" y="19442"/>
                </a:lnTo>
                <a:cubicBezTo>
                  <a:pt x="10325" y="19650"/>
                  <a:pt x="10764" y="19754"/>
                  <a:pt x="11208" y="19754"/>
                </a:cubicBezTo>
                <a:cubicBezTo>
                  <a:pt x="11776" y="19754"/>
                  <a:pt x="12351" y="19583"/>
                  <a:pt x="12847" y="19237"/>
                </a:cubicBezTo>
                <a:close/>
                <a:moveTo>
                  <a:pt x="29244" y="19237"/>
                </a:moveTo>
                <a:cubicBezTo>
                  <a:pt x="29717" y="19648"/>
                  <a:pt x="30305" y="19862"/>
                  <a:pt x="30965" y="19862"/>
                </a:cubicBezTo>
                <a:cubicBezTo>
                  <a:pt x="31358" y="19862"/>
                  <a:pt x="31733" y="19781"/>
                  <a:pt x="32072" y="19639"/>
                </a:cubicBezTo>
                <a:lnTo>
                  <a:pt x="32072" y="19639"/>
                </a:lnTo>
                <a:cubicBezTo>
                  <a:pt x="31884" y="19880"/>
                  <a:pt x="31706" y="20147"/>
                  <a:pt x="31527" y="20424"/>
                </a:cubicBezTo>
                <a:cubicBezTo>
                  <a:pt x="30867" y="20058"/>
                  <a:pt x="29850" y="19621"/>
                  <a:pt x="28700" y="19550"/>
                </a:cubicBezTo>
                <a:cubicBezTo>
                  <a:pt x="28887" y="19460"/>
                  <a:pt x="29065" y="19353"/>
                  <a:pt x="29244" y="19237"/>
                </a:cubicBezTo>
                <a:close/>
                <a:moveTo>
                  <a:pt x="6879" y="19880"/>
                </a:moveTo>
                <a:cubicBezTo>
                  <a:pt x="7985" y="19880"/>
                  <a:pt x="9046" y="20317"/>
                  <a:pt x="9724" y="21030"/>
                </a:cubicBezTo>
                <a:cubicBezTo>
                  <a:pt x="9046" y="21753"/>
                  <a:pt x="8003" y="22181"/>
                  <a:pt x="6879" y="22181"/>
                </a:cubicBezTo>
                <a:cubicBezTo>
                  <a:pt x="5772" y="22181"/>
                  <a:pt x="4711" y="21753"/>
                  <a:pt x="4042" y="21030"/>
                </a:cubicBezTo>
                <a:cubicBezTo>
                  <a:pt x="4720" y="20299"/>
                  <a:pt x="5755" y="19880"/>
                  <a:pt x="6879" y="19880"/>
                </a:cubicBezTo>
                <a:close/>
                <a:moveTo>
                  <a:pt x="13778" y="19860"/>
                </a:moveTo>
                <a:cubicBezTo>
                  <a:pt x="13915" y="19860"/>
                  <a:pt x="14054" y="19866"/>
                  <a:pt x="14194" y="19880"/>
                </a:cubicBezTo>
                <a:cubicBezTo>
                  <a:pt x="14203" y="19889"/>
                  <a:pt x="14212" y="19889"/>
                  <a:pt x="14221" y="19889"/>
                </a:cubicBezTo>
                <a:cubicBezTo>
                  <a:pt x="14524" y="19996"/>
                  <a:pt x="14783" y="20040"/>
                  <a:pt x="15032" y="20049"/>
                </a:cubicBezTo>
                <a:lnTo>
                  <a:pt x="15041" y="20049"/>
                </a:lnTo>
                <a:lnTo>
                  <a:pt x="15140" y="20076"/>
                </a:lnTo>
                <a:cubicBezTo>
                  <a:pt x="15327" y="20129"/>
                  <a:pt x="15541" y="20219"/>
                  <a:pt x="15764" y="20335"/>
                </a:cubicBezTo>
                <a:cubicBezTo>
                  <a:pt x="15728" y="20575"/>
                  <a:pt x="15710" y="20816"/>
                  <a:pt x="15710" y="21066"/>
                </a:cubicBezTo>
                <a:cubicBezTo>
                  <a:pt x="15710" y="21316"/>
                  <a:pt x="15728" y="21557"/>
                  <a:pt x="15764" y="21807"/>
                </a:cubicBezTo>
                <a:cubicBezTo>
                  <a:pt x="15487" y="21949"/>
                  <a:pt x="15229" y="22039"/>
                  <a:pt x="14997" y="22101"/>
                </a:cubicBezTo>
                <a:lnTo>
                  <a:pt x="14925" y="22101"/>
                </a:lnTo>
                <a:cubicBezTo>
                  <a:pt x="14818" y="22110"/>
                  <a:pt x="14720" y="22137"/>
                  <a:pt x="14613" y="22163"/>
                </a:cubicBezTo>
                <a:cubicBezTo>
                  <a:pt x="14578" y="22172"/>
                  <a:pt x="14542" y="22181"/>
                  <a:pt x="14488" y="22190"/>
                </a:cubicBezTo>
                <a:lnTo>
                  <a:pt x="14426" y="22190"/>
                </a:lnTo>
                <a:cubicBezTo>
                  <a:pt x="14195" y="22227"/>
                  <a:pt x="13966" y="22244"/>
                  <a:pt x="13741" y="22244"/>
                </a:cubicBezTo>
                <a:cubicBezTo>
                  <a:pt x="12498" y="22244"/>
                  <a:pt x="11377" y="21737"/>
                  <a:pt x="10697" y="21352"/>
                </a:cubicBezTo>
                <a:cubicBezTo>
                  <a:pt x="10688" y="21343"/>
                  <a:pt x="10679" y="21325"/>
                  <a:pt x="10670" y="21316"/>
                </a:cubicBezTo>
                <a:cubicBezTo>
                  <a:pt x="10652" y="21307"/>
                  <a:pt x="10634" y="21307"/>
                  <a:pt x="10617" y="21307"/>
                </a:cubicBezTo>
                <a:cubicBezTo>
                  <a:pt x="10456" y="21209"/>
                  <a:pt x="10331" y="21129"/>
                  <a:pt x="10233" y="21066"/>
                </a:cubicBezTo>
                <a:cubicBezTo>
                  <a:pt x="10331" y="21004"/>
                  <a:pt x="10456" y="20914"/>
                  <a:pt x="10617" y="20825"/>
                </a:cubicBezTo>
                <a:cubicBezTo>
                  <a:pt x="10634" y="20825"/>
                  <a:pt x="10652" y="20816"/>
                  <a:pt x="10670" y="20807"/>
                </a:cubicBezTo>
                <a:cubicBezTo>
                  <a:pt x="10688" y="20798"/>
                  <a:pt x="10697" y="20781"/>
                  <a:pt x="10715" y="20763"/>
                </a:cubicBezTo>
                <a:cubicBezTo>
                  <a:pt x="11390" y="20377"/>
                  <a:pt x="12523"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4" y="19872"/>
                </a:moveTo>
                <a:cubicBezTo>
                  <a:pt x="29631" y="19872"/>
                  <a:pt x="30764" y="20388"/>
                  <a:pt x="31447" y="20772"/>
                </a:cubicBezTo>
                <a:cubicBezTo>
                  <a:pt x="31465" y="20790"/>
                  <a:pt x="31474" y="20798"/>
                  <a:pt x="31492" y="20807"/>
                </a:cubicBezTo>
                <a:cubicBezTo>
                  <a:pt x="31501" y="20816"/>
                  <a:pt x="31519" y="20816"/>
                  <a:pt x="31527" y="20816"/>
                </a:cubicBezTo>
                <a:cubicBezTo>
                  <a:pt x="31688" y="20914"/>
                  <a:pt x="31822" y="21004"/>
                  <a:pt x="31920" y="21066"/>
                </a:cubicBezTo>
                <a:cubicBezTo>
                  <a:pt x="31831" y="21129"/>
                  <a:pt x="31706" y="21209"/>
                  <a:pt x="31545" y="21307"/>
                </a:cubicBezTo>
                <a:cubicBezTo>
                  <a:pt x="31527" y="21307"/>
                  <a:pt x="31510" y="21307"/>
                  <a:pt x="31492" y="21316"/>
                </a:cubicBezTo>
                <a:cubicBezTo>
                  <a:pt x="31474" y="21334"/>
                  <a:pt x="31465" y="21343"/>
                  <a:pt x="31456" y="21352"/>
                </a:cubicBezTo>
                <a:cubicBezTo>
                  <a:pt x="30768" y="21744"/>
                  <a:pt x="29613" y="22265"/>
                  <a:pt x="28332" y="22265"/>
                </a:cubicBezTo>
                <a:cubicBezTo>
                  <a:pt x="28186" y="22265"/>
                  <a:pt x="28037" y="22258"/>
                  <a:pt x="27888" y="22244"/>
                </a:cubicBezTo>
                <a:cubicBezTo>
                  <a:pt x="27629" y="22137"/>
                  <a:pt x="27370" y="22092"/>
                  <a:pt x="27129" y="22083"/>
                </a:cubicBezTo>
                <a:cubicBezTo>
                  <a:pt x="27129" y="22083"/>
                  <a:pt x="27121" y="22074"/>
                  <a:pt x="27121" y="22074"/>
                </a:cubicBezTo>
                <a:lnTo>
                  <a:pt x="27049" y="22074"/>
                </a:lnTo>
                <a:cubicBezTo>
                  <a:pt x="26862" y="22012"/>
                  <a:pt x="26621" y="21923"/>
                  <a:pt x="26380" y="21789"/>
                </a:cubicBezTo>
                <a:cubicBezTo>
                  <a:pt x="26416" y="21548"/>
                  <a:pt x="26434" y="21307"/>
                  <a:pt x="26434" y="21066"/>
                </a:cubicBezTo>
                <a:cubicBezTo>
                  <a:pt x="26434" y="20816"/>
                  <a:pt x="26416" y="20567"/>
                  <a:pt x="26380" y="20326"/>
                </a:cubicBezTo>
                <a:cubicBezTo>
                  <a:pt x="26657" y="20174"/>
                  <a:pt x="26924" y="20094"/>
                  <a:pt x="27147" y="20040"/>
                </a:cubicBezTo>
                <a:lnTo>
                  <a:pt x="27156" y="20040"/>
                </a:lnTo>
                <a:cubicBezTo>
                  <a:pt x="27165" y="20040"/>
                  <a:pt x="27165" y="20031"/>
                  <a:pt x="27174" y="20031"/>
                </a:cubicBezTo>
                <a:lnTo>
                  <a:pt x="27201" y="20031"/>
                </a:lnTo>
                <a:cubicBezTo>
                  <a:pt x="27210" y="20031"/>
                  <a:pt x="27228" y="20031"/>
                  <a:pt x="27236" y="20022"/>
                </a:cubicBezTo>
                <a:lnTo>
                  <a:pt x="27245" y="20022"/>
                </a:lnTo>
                <a:cubicBezTo>
                  <a:pt x="27263" y="20022"/>
                  <a:pt x="27272" y="20013"/>
                  <a:pt x="27281" y="20013"/>
                </a:cubicBezTo>
                <a:cubicBezTo>
                  <a:pt x="27299" y="20005"/>
                  <a:pt x="27308" y="20005"/>
                  <a:pt x="27317" y="19996"/>
                </a:cubicBezTo>
                <a:lnTo>
                  <a:pt x="27326" y="19996"/>
                </a:lnTo>
                <a:cubicBezTo>
                  <a:pt x="27451" y="19996"/>
                  <a:pt x="27567" y="19951"/>
                  <a:pt x="27700" y="19924"/>
                </a:cubicBezTo>
                <a:lnTo>
                  <a:pt x="27745" y="19924"/>
                </a:lnTo>
                <a:cubicBezTo>
                  <a:pt x="27754" y="19915"/>
                  <a:pt x="27754" y="19915"/>
                  <a:pt x="27754" y="19915"/>
                </a:cubicBezTo>
                <a:cubicBezTo>
                  <a:pt x="27963" y="19885"/>
                  <a:pt x="28170" y="19872"/>
                  <a:pt x="28374" y="19872"/>
                </a:cubicBezTo>
                <a:close/>
                <a:moveTo>
                  <a:pt x="10617" y="21700"/>
                </a:moveTo>
                <a:cubicBezTo>
                  <a:pt x="11277" y="22065"/>
                  <a:pt x="12285" y="22511"/>
                  <a:pt x="13445" y="22583"/>
                </a:cubicBezTo>
                <a:cubicBezTo>
                  <a:pt x="13266" y="22672"/>
                  <a:pt x="13088" y="22779"/>
                  <a:pt x="12918" y="22886"/>
                </a:cubicBezTo>
                <a:cubicBezTo>
                  <a:pt x="12445" y="22485"/>
                  <a:pt x="11839" y="22270"/>
                  <a:pt x="11179" y="22270"/>
                </a:cubicBezTo>
                <a:cubicBezTo>
                  <a:pt x="10786" y="22270"/>
                  <a:pt x="10411" y="22342"/>
                  <a:pt x="10063" y="22485"/>
                </a:cubicBezTo>
                <a:cubicBezTo>
                  <a:pt x="10260" y="22244"/>
                  <a:pt x="10438" y="21985"/>
                  <a:pt x="10617" y="21700"/>
                </a:cubicBezTo>
                <a:close/>
                <a:moveTo>
                  <a:pt x="31527" y="21708"/>
                </a:moveTo>
                <a:cubicBezTo>
                  <a:pt x="31751" y="22065"/>
                  <a:pt x="31982" y="22386"/>
                  <a:pt x="32223" y="22672"/>
                </a:cubicBezTo>
                <a:cubicBezTo>
                  <a:pt x="31829" y="22467"/>
                  <a:pt x="31394" y="22365"/>
                  <a:pt x="30955" y="22365"/>
                </a:cubicBezTo>
                <a:cubicBezTo>
                  <a:pt x="30381" y="22365"/>
                  <a:pt x="29802" y="22541"/>
                  <a:pt x="29306" y="22895"/>
                </a:cubicBezTo>
                <a:cubicBezTo>
                  <a:pt x="29137" y="22788"/>
                  <a:pt x="28958" y="22681"/>
                  <a:pt x="28771" y="22592"/>
                </a:cubicBezTo>
                <a:cubicBezTo>
                  <a:pt x="29895" y="22502"/>
                  <a:pt x="30885" y="22074"/>
                  <a:pt x="31527" y="21708"/>
                </a:cubicBezTo>
                <a:close/>
                <a:moveTo>
                  <a:pt x="6242" y="17905"/>
                </a:moveTo>
                <a:cubicBezTo>
                  <a:pt x="6381" y="17905"/>
                  <a:pt x="6518" y="17911"/>
                  <a:pt x="6656" y="17926"/>
                </a:cubicBezTo>
                <a:cubicBezTo>
                  <a:pt x="8101" y="18069"/>
                  <a:pt x="9323" y="18961"/>
                  <a:pt x="10322" y="20593"/>
                </a:cubicBezTo>
                <a:cubicBezTo>
                  <a:pt x="10179" y="20683"/>
                  <a:pt x="10063" y="20763"/>
                  <a:pt x="9983" y="20825"/>
                </a:cubicBezTo>
                <a:cubicBezTo>
                  <a:pt x="9234" y="20013"/>
                  <a:pt x="8101" y="19523"/>
                  <a:pt x="6879" y="19523"/>
                </a:cubicBezTo>
                <a:cubicBezTo>
                  <a:pt x="5594" y="19523"/>
                  <a:pt x="4434" y="20049"/>
                  <a:pt x="3676" y="20914"/>
                </a:cubicBezTo>
                <a:lnTo>
                  <a:pt x="3587" y="21030"/>
                </a:lnTo>
                <a:lnTo>
                  <a:pt x="3676" y="21146"/>
                </a:lnTo>
                <a:cubicBezTo>
                  <a:pt x="4434" y="22021"/>
                  <a:pt x="5585" y="22529"/>
                  <a:pt x="6879" y="22529"/>
                </a:cubicBezTo>
                <a:cubicBezTo>
                  <a:pt x="8074" y="22529"/>
                  <a:pt x="9198" y="22056"/>
                  <a:pt x="9947" y="21280"/>
                </a:cubicBezTo>
                <a:cubicBezTo>
                  <a:pt x="10028" y="21343"/>
                  <a:pt x="10162" y="21423"/>
                  <a:pt x="10322" y="21530"/>
                </a:cubicBezTo>
                <a:cubicBezTo>
                  <a:pt x="9323" y="23154"/>
                  <a:pt x="8083" y="24037"/>
                  <a:pt x="6647" y="24171"/>
                </a:cubicBezTo>
                <a:cubicBezTo>
                  <a:pt x="6514" y="24183"/>
                  <a:pt x="6381" y="24190"/>
                  <a:pt x="6248" y="24190"/>
                </a:cubicBezTo>
                <a:cubicBezTo>
                  <a:pt x="3524" y="24190"/>
                  <a:pt x="912" y="21593"/>
                  <a:pt x="402" y="21048"/>
                </a:cubicBezTo>
                <a:cubicBezTo>
                  <a:pt x="821" y="20611"/>
                  <a:pt x="2623" y="18809"/>
                  <a:pt x="4747" y="18149"/>
                </a:cubicBezTo>
                <a:cubicBezTo>
                  <a:pt x="5112" y="18033"/>
                  <a:pt x="5478" y="17962"/>
                  <a:pt x="5853" y="17926"/>
                </a:cubicBezTo>
                <a:cubicBezTo>
                  <a:pt x="5871" y="17926"/>
                  <a:pt x="5888" y="17926"/>
                  <a:pt x="5897" y="17917"/>
                </a:cubicBezTo>
                <a:cubicBezTo>
                  <a:pt x="6014" y="17909"/>
                  <a:pt x="6128" y="17905"/>
                  <a:pt x="6242" y="17905"/>
                </a:cubicBezTo>
                <a:close/>
                <a:moveTo>
                  <a:pt x="35848" y="17928"/>
                </a:moveTo>
                <a:cubicBezTo>
                  <a:pt x="36001" y="17928"/>
                  <a:pt x="36154" y="17937"/>
                  <a:pt x="36309" y="17953"/>
                </a:cubicBezTo>
                <a:lnTo>
                  <a:pt x="36363" y="17953"/>
                </a:lnTo>
                <a:cubicBezTo>
                  <a:pt x="36782" y="17997"/>
                  <a:pt x="37201" y="18095"/>
                  <a:pt x="37603" y="18238"/>
                </a:cubicBezTo>
                <a:cubicBezTo>
                  <a:pt x="37612" y="18238"/>
                  <a:pt x="37621" y="18247"/>
                  <a:pt x="37621" y="18256"/>
                </a:cubicBezTo>
                <a:lnTo>
                  <a:pt x="37647" y="18256"/>
                </a:lnTo>
                <a:cubicBezTo>
                  <a:pt x="39672" y="18970"/>
                  <a:pt x="41367" y="20665"/>
                  <a:pt x="41760" y="21093"/>
                </a:cubicBezTo>
                <a:cubicBezTo>
                  <a:pt x="41394" y="21476"/>
                  <a:pt x="40020" y="22841"/>
                  <a:pt x="38299" y="23635"/>
                </a:cubicBezTo>
                <a:cubicBezTo>
                  <a:pt x="38272" y="23635"/>
                  <a:pt x="38245" y="23644"/>
                  <a:pt x="38218" y="23662"/>
                </a:cubicBezTo>
                <a:cubicBezTo>
                  <a:pt x="38218" y="23662"/>
                  <a:pt x="38218" y="23671"/>
                  <a:pt x="38218" y="23671"/>
                </a:cubicBezTo>
                <a:cubicBezTo>
                  <a:pt x="37612" y="23939"/>
                  <a:pt x="36960" y="24135"/>
                  <a:pt x="36300" y="24197"/>
                </a:cubicBezTo>
                <a:lnTo>
                  <a:pt x="36247" y="24197"/>
                </a:lnTo>
                <a:cubicBezTo>
                  <a:pt x="36122" y="24211"/>
                  <a:pt x="35997" y="24217"/>
                  <a:pt x="35872" y="24217"/>
                </a:cubicBezTo>
                <a:cubicBezTo>
                  <a:pt x="35747" y="24217"/>
                  <a:pt x="35622" y="24211"/>
                  <a:pt x="35497" y="24197"/>
                </a:cubicBezTo>
                <a:cubicBezTo>
                  <a:pt x="34061" y="24064"/>
                  <a:pt x="32821" y="23163"/>
                  <a:pt x="31831" y="21530"/>
                </a:cubicBezTo>
                <a:cubicBezTo>
                  <a:pt x="31982" y="21441"/>
                  <a:pt x="32098" y="21361"/>
                  <a:pt x="32179" y="21307"/>
                </a:cubicBezTo>
                <a:cubicBezTo>
                  <a:pt x="32928" y="22119"/>
                  <a:pt x="34079" y="22583"/>
                  <a:pt x="35283" y="22583"/>
                </a:cubicBezTo>
                <a:cubicBezTo>
                  <a:pt x="36550" y="22583"/>
                  <a:pt x="37728" y="22074"/>
                  <a:pt x="38468" y="21200"/>
                </a:cubicBezTo>
                <a:lnTo>
                  <a:pt x="38575" y="21102"/>
                </a:lnTo>
                <a:lnTo>
                  <a:pt x="38468" y="20986"/>
                </a:lnTo>
                <a:cubicBezTo>
                  <a:pt x="37745" y="20120"/>
                  <a:pt x="36550" y="19603"/>
                  <a:pt x="35283" y="19603"/>
                </a:cubicBezTo>
                <a:cubicBezTo>
                  <a:pt x="34097" y="19603"/>
                  <a:pt x="32964" y="20067"/>
                  <a:pt x="32214" y="20852"/>
                </a:cubicBezTo>
                <a:cubicBezTo>
                  <a:pt x="32125" y="20790"/>
                  <a:pt x="32000" y="20700"/>
                  <a:pt x="31831" y="20602"/>
                </a:cubicBezTo>
                <a:cubicBezTo>
                  <a:pt x="32821" y="18970"/>
                  <a:pt x="34070" y="18078"/>
                  <a:pt x="35515" y="17944"/>
                </a:cubicBezTo>
                <a:cubicBezTo>
                  <a:pt x="35627" y="17933"/>
                  <a:pt x="35738" y="17928"/>
                  <a:pt x="35848" y="17928"/>
                </a:cubicBezTo>
                <a:close/>
                <a:moveTo>
                  <a:pt x="26618" y="22382"/>
                </a:moveTo>
                <a:cubicBezTo>
                  <a:pt x="26737" y="22382"/>
                  <a:pt x="26857" y="22386"/>
                  <a:pt x="26978" y="22395"/>
                </a:cubicBezTo>
                <a:lnTo>
                  <a:pt x="27031" y="22395"/>
                </a:lnTo>
                <a:cubicBezTo>
                  <a:pt x="27308" y="22502"/>
                  <a:pt x="27540" y="22538"/>
                  <a:pt x="27834" y="22574"/>
                </a:cubicBezTo>
                <a:cubicBezTo>
                  <a:pt x="29574" y="23082"/>
                  <a:pt x="30725" y="24661"/>
                  <a:pt x="31081" y="25205"/>
                </a:cubicBezTo>
                <a:cubicBezTo>
                  <a:pt x="30801" y="25261"/>
                  <a:pt x="30255" y="25349"/>
                  <a:pt x="29592" y="25349"/>
                </a:cubicBezTo>
                <a:cubicBezTo>
                  <a:pt x="28759" y="25349"/>
                  <a:pt x="27740" y="25210"/>
                  <a:pt x="26826" y="24688"/>
                </a:cubicBezTo>
                <a:cubicBezTo>
                  <a:pt x="26826" y="24688"/>
                  <a:pt x="26817" y="24679"/>
                  <a:pt x="26817" y="24679"/>
                </a:cubicBezTo>
                <a:cubicBezTo>
                  <a:pt x="26701" y="24563"/>
                  <a:pt x="26558" y="24465"/>
                  <a:pt x="26362" y="24376"/>
                </a:cubicBezTo>
                <a:lnTo>
                  <a:pt x="26300" y="24331"/>
                </a:lnTo>
                <a:cubicBezTo>
                  <a:pt x="26104" y="24206"/>
                  <a:pt x="25916" y="24028"/>
                  <a:pt x="25702" y="23769"/>
                </a:cubicBezTo>
                <a:cubicBezTo>
                  <a:pt x="25952" y="23341"/>
                  <a:pt x="26139" y="22886"/>
                  <a:pt x="26264" y="22395"/>
                </a:cubicBezTo>
                <a:cubicBezTo>
                  <a:pt x="26380" y="22386"/>
                  <a:pt x="26498" y="22382"/>
                  <a:pt x="26618" y="22382"/>
                </a:cubicBezTo>
                <a:close/>
                <a:moveTo>
                  <a:pt x="15531" y="22391"/>
                </a:moveTo>
                <a:cubicBezTo>
                  <a:pt x="15648" y="22391"/>
                  <a:pt x="15765" y="22398"/>
                  <a:pt x="15880" y="22413"/>
                </a:cubicBezTo>
                <a:cubicBezTo>
                  <a:pt x="16014" y="22913"/>
                  <a:pt x="16210" y="23377"/>
                  <a:pt x="16469" y="23814"/>
                </a:cubicBezTo>
                <a:cubicBezTo>
                  <a:pt x="16353" y="23957"/>
                  <a:pt x="16219" y="24090"/>
                  <a:pt x="16085" y="24215"/>
                </a:cubicBezTo>
                <a:lnTo>
                  <a:pt x="16076" y="24215"/>
                </a:lnTo>
                <a:cubicBezTo>
                  <a:pt x="16058" y="24215"/>
                  <a:pt x="16049" y="24224"/>
                  <a:pt x="16032" y="24242"/>
                </a:cubicBezTo>
                <a:cubicBezTo>
                  <a:pt x="16014" y="24251"/>
                  <a:pt x="16005" y="24260"/>
                  <a:pt x="15987" y="24278"/>
                </a:cubicBezTo>
                <a:lnTo>
                  <a:pt x="15969" y="24287"/>
                </a:lnTo>
                <a:cubicBezTo>
                  <a:pt x="15773" y="24420"/>
                  <a:pt x="15559" y="24519"/>
                  <a:pt x="15363" y="24715"/>
                </a:cubicBezTo>
                <a:cubicBezTo>
                  <a:pt x="15336" y="24724"/>
                  <a:pt x="15300" y="24742"/>
                  <a:pt x="15273" y="24750"/>
                </a:cubicBezTo>
                <a:lnTo>
                  <a:pt x="15264" y="24759"/>
                </a:lnTo>
                <a:cubicBezTo>
                  <a:pt x="15202" y="24777"/>
                  <a:pt x="15157" y="24813"/>
                  <a:pt x="15113" y="24840"/>
                </a:cubicBezTo>
                <a:cubicBezTo>
                  <a:pt x="14291" y="25248"/>
                  <a:pt x="13412" y="25364"/>
                  <a:pt x="12670" y="25364"/>
                </a:cubicBezTo>
                <a:cubicBezTo>
                  <a:pt x="11985" y="25364"/>
                  <a:pt x="11416" y="25265"/>
                  <a:pt x="11116" y="25205"/>
                </a:cubicBezTo>
                <a:cubicBezTo>
                  <a:pt x="11473" y="24652"/>
                  <a:pt x="12668" y="23020"/>
                  <a:pt x="14488" y="22538"/>
                </a:cubicBezTo>
                <a:cubicBezTo>
                  <a:pt x="14649" y="22538"/>
                  <a:pt x="14774" y="22502"/>
                  <a:pt x="14934" y="22467"/>
                </a:cubicBezTo>
                <a:lnTo>
                  <a:pt x="14952" y="22467"/>
                </a:lnTo>
                <a:lnTo>
                  <a:pt x="14979" y="22440"/>
                </a:lnTo>
                <a:lnTo>
                  <a:pt x="14988" y="22440"/>
                </a:lnTo>
                <a:cubicBezTo>
                  <a:pt x="15006" y="22440"/>
                  <a:pt x="15032" y="22431"/>
                  <a:pt x="15050" y="22431"/>
                </a:cubicBezTo>
                <a:cubicBezTo>
                  <a:pt x="15206" y="22405"/>
                  <a:pt x="15368" y="22391"/>
                  <a:pt x="15531" y="22391"/>
                </a:cubicBezTo>
                <a:close/>
                <a:moveTo>
                  <a:pt x="21072" y="16374"/>
                </a:moveTo>
                <a:cubicBezTo>
                  <a:pt x="23668" y="16374"/>
                  <a:pt x="25765" y="18479"/>
                  <a:pt x="25765" y="21066"/>
                </a:cubicBezTo>
                <a:cubicBezTo>
                  <a:pt x="25765" y="23653"/>
                  <a:pt x="23668" y="25759"/>
                  <a:pt x="21072" y="25759"/>
                </a:cubicBezTo>
                <a:cubicBezTo>
                  <a:pt x="18494" y="25759"/>
                  <a:pt x="16380" y="23653"/>
                  <a:pt x="16380" y="21066"/>
                </a:cubicBezTo>
                <a:cubicBezTo>
                  <a:pt x="16380" y="18479"/>
                  <a:pt x="18494" y="16374"/>
                  <a:pt x="21072" y="16374"/>
                </a:cubicBezTo>
                <a:close/>
                <a:moveTo>
                  <a:pt x="11179" y="22618"/>
                </a:moveTo>
                <a:cubicBezTo>
                  <a:pt x="11723" y="22618"/>
                  <a:pt x="12222" y="22770"/>
                  <a:pt x="12633" y="23091"/>
                </a:cubicBezTo>
                <a:cubicBezTo>
                  <a:pt x="11571" y="23867"/>
                  <a:pt x="10929" y="24849"/>
                  <a:pt x="10750" y="25152"/>
                </a:cubicBezTo>
                <a:cubicBezTo>
                  <a:pt x="10741" y="25152"/>
                  <a:pt x="10733" y="25161"/>
                  <a:pt x="10724" y="25170"/>
                </a:cubicBezTo>
                <a:lnTo>
                  <a:pt x="10634" y="25179"/>
                </a:lnTo>
                <a:lnTo>
                  <a:pt x="10634" y="25348"/>
                </a:lnTo>
                <a:cubicBezTo>
                  <a:pt x="10634" y="25446"/>
                  <a:pt x="10715" y="25491"/>
                  <a:pt x="10813" y="25491"/>
                </a:cubicBezTo>
                <a:cubicBezTo>
                  <a:pt x="10822" y="25491"/>
                  <a:pt x="10840" y="25491"/>
                  <a:pt x="10857" y="25482"/>
                </a:cubicBezTo>
                <a:cubicBezTo>
                  <a:pt x="11051" y="25535"/>
                  <a:pt x="11761" y="25699"/>
                  <a:pt x="12659" y="25699"/>
                </a:cubicBezTo>
                <a:cubicBezTo>
                  <a:pt x="12960" y="25699"/>
                  <a:pt x="13283" y="25681"/>
                  <a:pt x="13614" y="25634"/>
                </a:cubicBezTo>
                <a:lnTo>
                  <a:pt x="13614" y="25634"/>
                </a:lnTo>
                <a:cubicBezTo>
                  <a:pt x="13364" y="26784"/>
                  <a:pt x="12338" y="27614"/>
                  <a:pt x="11179" y="27614"/>
                </a:cubicBezTo>
                <a:cubicBezTo>
                  <a:pt x="9778" y="27614"/>
                  <a:pt x="8627" y="26490"/>
                  <a:pt x="8627" y="25107"/>
                </a:cubicBezTo>
                <a:cubicBezTo>
                  <a:pt x="8627" y="23733"/>
                  <a:pt x="9796" y="22618"/>
                  <a:pt x="11179" y="22618"/>
                </a:cubicBezTo>
                <a:close/>
                <a:moveTo>
                  <a:pt x="30961" y="22704"/>
                </a:moveTo>
                <a:cubicBezTo>
                  <a:pt x="31599" y="22704"/>
                  <a:pt x="32228" y="22952"/>
                  <a:pt x="32696" y="23430"/>
                </a:cubicBezTo>
                <a:cubicBezTo>
                  <a:pt x="33196" y="23921"/>
                  <a:pt x="33454" y="24572"/>
                  <a:pt x="33454" y="25241"/>
                </a:cubicBezTo>
                <a:cubicBezTo>
                  <a:pt x="33454" y="25901"/>
                  <a:pt x="33196" y="26526"/>
                  <a:pt x="32732" y="26999"/>
                </a:cubicBezTo>
                <a:cubicBezTo>
                  <a:pt x="32259" y="27471"/>
                  <a:pt x="31635" y="27721"/>
                  <a:pt x="30965" y="27721"/>
                </a:cubicBezTo>
                <a:cubicBezTo>
                  <a:pt x="30296" y="27721"/>
                  <a:pt x="29654" y="27454"/>
                  <a:pt x="29172" y="26972"/>
                </a:cubicBezTo>
                <a:cubicBezTo>
                  <a:pt x="28780" y="26588"/>
                  <a:pt x="28539" y="26115"/>
                  <a:pt x="28477" y="25607"/>
                </a:cubicBezTo>
                <a:lnTo>
                  <a:pt x="28477" y="25607"/>
                </a:lnTo>
                <a:cubicBezTo>
                  <a:pt x="28855" y="25667"/>
                  <a:pt x="29221" y="25690"/>
                  <a:pt x="29559" y="25690"/>
                </a:cubicBezTo>
                <a:cubicBezTo>
                  <a:pt x="30568" y="25690"/>
                  <a:pt x="31325" y="25486"/>
                  <a:pt x="31385" y="25473"/>
                </a:cubicBezTo>
                <a:cubicBezTo>
                  <a:pt x="31438" y="25464"/>
                  <a:pt x="31474" y="25428"/>
                  <a:pt x="31501" y="25384"/>
                </a:cubicBezTo>
                <a:cubicBezTo>
                  <a:pt x="31527" y="25330"/>
                  <a:pt x="31527" y="25277"/>
                  <a:pt x="31492" y="25223"/>
                </a:cubicBezTo>
                <a:cubicBezTo>
                  <a:pt x="31447" y="25152"/>
                  <a:pt x="30787" y="23992"/>
                  <a:pt x="29601" y="23109"/>
                </a:cubicBezTo>
                <a:cubicBezTo>
                  <a:pt x="30019" y="22837"/>
                  <a:pt x="30493" y="22704"/>
                  <a:pt x="30961" y="22704"/>
                </a:cubicBezTo>
                <a:close/>
                <a:moveTo>
                  <a:pt x="14551" y="25428"/>
                </a:moveTo>
                <a:cubicBezTo>
                  <a:pt x="13828" y="26294"/>
                  <a:pt x="13445" y="27293"/>
                  <a:pt x="13248" y="27998"/>
                </a:cubicBezTo>
                <a:cubicBezTo>
                  <a:pt x="12847" y="27900"/>
                  <a:pt x="12454" y="27837"/>
                  <a:pt x="12071" y="27801"/>
                </a:cubicBezTo>
                <a:cubicBezTo>
                  <a:pt x="13043" y="27471"/>
                  <a:pt x="13792" y="26633"/>
                  <a:pt x="13971" y="25580"/>
                </a:cubicBezTo>
                <a:cubicBezTo>
                  <a:pt x="14158" y="25536"/>
                  <a:pt x="14354" y="25491"/>
                  <a:pt x="14551" y="25428"/>
                </a:cubicBezTo>
                <a:close/>
                <a:moveTo>
                  <a:pt x="27558" y="25384"/>
                </a:moveTo>
                <a:lnTo>
                  <a:pt x="27558" y="25384"/>
                </a:lnTo>
                <a:cubicBezTo>
                  <a:pt x="27745" y="25446"/>
                  <a:pt x="27941" y="25500"/>
                  <a:pt x="28138" y="25544"/>
                </a:cubicBezTo>
                <a:cubicBezTo>
                  <a:pt x="28191" y="26169"/>
                  <a:pt x="28459" y="26740"/>
                  <a:pt x="28923" y="27204"/>
                </a:cubicBezTo>
                <a:cubicBezTo>
                  <a:pt x="29199" y="27480"/>
                  <a:pt x="29511" y="27685"/>
                  <a:pt x="29850" y="27828"/>
                </a:cubicBezTo>
                <a:cubicBezTo>
                  <a:pt x="29547" y="27864"/>
                  <a:pt x="29235" y="27926"/>
                  <a:pt x="28905" y="27998"/>
                </a:cubicBezTo>
                <a:cubicBezTo>
                  <a:pt x="28708" y="27275"/>
                  <a:pt x="28307" y="26249"/>
                  <a:pt x="27558" y="25384"/>
                </a:cubicBezTo>
                <a:close/>
                <a:moveTo>
                  <a:pt x="16790" y="24287"/>
                </a:moveTo>
                <a:cubicBezTo>
                  <a:pt x="17093" y="24688"/>
                  <a:pt x="17441" y="25045"/>
                  <a:pt x="17843" y="25348"/>
                </a:cubicBezTo>
                <a:cubicBezTo>
                  <a:pt x="17780" y="25562"/>
                  <a:pt x="17718" y="25767"/>
                  <a:pt x="17611" y="25964"/>
                </a:cubicBezTo>
                <a:cubicBezTo>
                  <a:pt x="17602" y="25964"/>
                  <a:pt x="17593" y="25973"/>
                  <a:pt x="17593" y="25982"/>
                </a:cubicBezTo>
                <a:cubicBezTo>
                  <a:pt x="17557" y="25999"/>
                  <a:pt x="17530" y="26026"/>
                  <a:pt x="17513" y="26062"/>
                </a:cubicBezTo>
                <a:cubicBezTo>
                  <a:pt x="17325" y="26285"/>
                  <a:pt x="17191" y="26490"/>
                  <a:pt x="17111" y="26695"/>
                </a:cubicBezTo>
                <a:cubicBezTo>
                  <a:pt x="17102" y="26704"/>
                  <a:pt x="17093" y="26722"/>
                  <a:pt x="17093" y="26731"/>
                </a:cubicBezTo>
                <a:cubicBezTo>
                  <a:pt x="15907" y="28140"/>
                  <a:pt x="14051" y="28595"/>
                  <a:pt x="13418" y="28711"/>
                </a:cubicBezTo>
                <a:cubicBezTo>
                  <a:pt x="13543" y="28087"/>
                  <a:pt x="13998" y="26285"/>
                  <a:pt x="15371" y="25089"/>
                </a:cubicBezTo>
                <a:lnTo>
                  <a:pt x="15461" y="25054"/>
                </a:lnTo>
                <a:lnTo>
                  <a:pt x="15550" y="25009"/>
                </a:lnTo>
                <a:cubicBezTo>
                  <a:pt x="15559" y="25000"/>
                  <a:pt x="15568" y="24991"/>
                  <a:pt x="15568" y="24982"/>
                </a:cubicBezTo>
                <a:cubicBezTo>
                  <a:pt x="15782" y="24884"/>
                  <a:pt x="15978" y="24759"/>
                  <a:pt x="16139" y="24590"/>
                </a:cubicBezTo>
                <a:cubicBezTo>
                  <a:pt x="16148" y="24581"/>
                  <a:pt x="16148" y="24581"/>
                  <a:pt x="16148" y="24581"/>
                </a:cubicBezTo>
                <a:lnTo>
                  <a:pt x="16246" y="24527"/>
                </a:lnTo>
                <a:cubicBezTo>
                  <a:pt x="16388" y="24456"/>
                  <a:pt x="16576" y="24367"/>
                  <a:pt x="16790" y="24287"/>
                </a:cubicBezTo>
                <a:close/>
                <a:moveTo>
                  <a:pt x="25363" y="24287"/>
                </a:moveTo>
                <a:cubicBezTo>
                  <a:pt x="25657" y="24376"/>
                  <a:pt x="25907" y="24483"/>
                  <a:pt x="26130" y="24617"/>
                </a:cubicBezTo>
                <a:lnTo>
                  <a:pt x="26139" y="24617"/>
                </a:lnTo>
                <a:cubicBezTo>
                  <a:pt x="26327" y="24804"/>
                  <a:pt x="26496" y="24929"/>
                  <a:pt x="26657" y="24982"/>
                </a:cubicBezTo>
                <a:cubicBezTo>
                  <a:pt x="27861" y="25928"/>
                  <a:pt x="28396" y="27373"/>
                  <a:pt x="28619" y="28230"/>
                </a:cubicBezTo>
                <a:lnTo>
                  <a:pt x="28619" y="28256"/>
                </a:lnTo>
                <a:cubicBezTo>
                  <a:pt x="28619" y="28274"/>
                  <a:pt x="28628" y="28283"/>
                  <a:pt x="28637" y="28292"/>
                </a:cubicBezTo>
                <a:cubicBezTo>
                  <a:pt x="28682" y="28462"/>
                  <a:pt x="28708" y="28604"/>
                  <a:pt x="28726" y="28711"/>
                </a:cubicBezTo>
                <a:cubicBezTo>
                  <a:pt x="28111" y="28595"/>
                  <a:pt x="26335" y="28149"/>
                  <a:pt x="25131" y="26820"/>
                </a:cubicBezTo>
                <a:lnTo>
                  <a:pt x="25104" y="26793"/>
                </a:lnTo>
                <a:cubicBezTo>
                  <a:pt x="25104" y="26784"/>
                  <a:pt x="25095" y="26776"/>
                  <a:pt x="25095" y="26767"/>
                </a:cubicBezTo>
                <a:lnTo>
                  <a:pt x="25095" y="26704"/>
                </a:lnTo>
                <a:lnTo>
                  <a:pt x="25051" y="26651"/>
                </a:lnTo>
                <a:cubicBezTo>
                  <a:pt x="25042" y="26651"/>
                  <a:pt x="25042" y="26642"/>
                  <a:pt x="25033" y="26642"/>
                </a:cubicBezTo>
                <a:cubicBezTo>
                  <a:pt x="24908" y="26374"/>
                  <a:pt x="24730" y="26142"/>
                  <a:pt x="24587" y="25973"/>
                </a:cubicBezTo>
                <a:lnTo>
                  <a:pt x="24542" y="25892"/>
                </a:lnTo>
                <a:cubicBezTo>
                  <a:pt x="24453" y="25741"/>
                  <a:pt x="24373" y="25553"/>
                  <a:pt x="24301" y="25348"/>
                </a:cubicBezTo>
                <a:cubicBezTo>
                  <a:pt x="24703" y="25045"/>
                  <a:pt x="25060" y="24688"/>
                  <a:pt x="25363" y="24287"/>
                </a:cubicBezTo>
                <a:close/>
                <a:moveTo>
                  <a:pt x="8609" y="23841"/>
                </a:moveTo>
                <a:cubicBezTo>
                  <a:pt x="8413" y="24224"/>
                  <a:pt x="8297" y="24652"/>
                  <a:pt x="8288" y="25107"/>
                </a:cubicBezTo>
                <a:cubicBezTo>
                  <a:pt x="8288" y="26428"/>
                  <a:pt x="9216" y="27543"/>
                  <a:pt x="10465" y="27855"/>
                </a:cubicBezTo>
                <a:cubicBezTo>
                  <a:pt x="9698" y="27998"/>
                  <a:pt x="9029" y="28301"/>
                  <a:pt x="8449" y="28783"/>
                </a:cubicBezTo>
                <a:cubicBezTo>
                  <a:pt x="8261" y="28943"/>
                  <a:pt x="8083" y="29113"/>
                  <a:pt x="7913" y="29300"/>
                </a:cubicBezTo>
                <a:cubicBezTo>
                  <a:pt x="7566" y="29211"/>
                  <a:pt x="6263" y="28774"/>
                  <a:pt x="5710" y="27659"/>
                </a:cubicBezTo>
                <a:cubicBezTo>
                  <a:pt x="5291" y="26802"/>
                  <a:pt x="5371" y="25741"/>
                  <a:pt x="5933" y="24519"/>
                </a:cubicBezTo>
                <a:cubicBezTo>
                  <a:pt x="6045" y="24527"/>
                  <a:pt x="6158" y="24531"/>
                  <a:pt x="6271" y="24531"/>
                </a:cubicBezTo>
                <a:cubicBezTo>
                  <a:pt x="6409" y="24531"/>
                  <a:pt x="6549" y="24524"/>
                  <a:pt x="6691" y="24510"/>
                </a:cubicBezTo>
                <a:cubicBezTo>
                  <a:pt x="7369" y="24447"/>
                  <a:pt x="8012" y="24224"/>
                  <a:pt x="8609" y="23841"/>
                </a:cubicBezTo>
                <a:close/>
                <a:moveTo>
                  <a:pt x="33365" y="23742"/>
                </a:moveTo>
                <a:lnTo>
                  <a:pt x="33365" y="23742"/>
                </a:lnTo>
                <a:cubicBezTo>
                  <a:pt x="34008" y="24197"/>
                  <a:pt x="34703" y="24465"/>
                  <a:pt x="35453" y="24536"/>
                </a:cubicBezTo>
                <a:cubicBezTo>
                  <a:pt x="35595" y="24551"/>
                  <a:pt x="35735" y="24558"/>
                  <a:pt x="35873" y="24558"/>
                </a:cubicBezTo>
                <a:cubicBezTo>
                  <a:pt x="35986" y="24558"/>
                  <a:pt x="36099" y="24553"/>
                  <a:pt x="36211" y="24545"/>
                </a:cubicBezTo>
                <a:cubicBezTo>
                  <a:pt x="36398" y="24875"/>
                  <a:pt x="37005" y="26062"/>
                  <a:pt x="36604" y="27275"/>
                </a:cubicBezTo>
                <a:cubicBezTo>
                  <a:pt x="36309" y="28158"/>
                  <a:pt x="35506" y="28854"/>
                  <a:pt x="34231" y="29336"/>
                </a:cubicBezTo>
                <a:cubicBezTo>
                  <a:pt x="34061" y="29149"/>
                  <a:pt x="33883" y="28970"/>
                  <a:pt x="33695" y="28810"/>
                </a:cubicBezTo>
                <a:cubicBezTo>
                  <a:pt x="33169" y="28372"/>
                  <a:pt x="32562" y="28078"/>
                  <a:pt x="31875" y="27917"/>
                </a:cubicBezTo>
                <a:cubicBezTo>
                  <a:pt x="32286" y="27784"/>
                  <a:pt x="32660" y="27552"/>
                  <a:pt x="32973" y="27239"/>
                </a:cubicBezTo>
                <a:cubicBezTo>
                  <a:pt x="33499" y="26704"/>
                  <a:pt x="33793" y="25999"/>
                  <a:pt x="33793" y="25241"/>
                </a:cubicBezTo>
                <a:cubicBezTo>
                  <a:pt x="33793" y="24697"/>
                  <a:pt x="33642" y="24188"/>
                  <a:pt x="33365" y="23742"/>
                </a:cubicBezTo>
                <a:close/>
                <a:moveTo>
                  <a:pt x="16736" y="27561"/>
                </a:moveTo>
                <a:cubicBezTo>
                  <a:pt x="16674" y="27748"/>
                  <a:pt x="16620" y="27935"/>
                  <a:pt x="16585" y="28123"/>
                </a:cubicBezTo>
                <a:cubicBezTo>
                  <a:pt x="15969" y="28185"/>
                  <a:pt x="15407" y="28453"/>
                  <a:pt x="14934" y="28908"/>
                </a:cubicBezTo>
                <a:cubicBezTo>
                  <a:pt x="14658" y="29184"/>
                  <a:pt x="14453" y="29505"/>
                  <a:pt x="14310" y="29844"/>
                </a:cubicBezTo>
                <a:cubicBezTo>
                  <a:pt x="14265" y="29541"/>
                  <a:pt x="14212" y="29229"/>
                  <a:pt x="14131" y="28899"/>
                </a:cubicBezTo>
                <a:cubicBezTo>
                  <a:pt x="14845" y="28702"/>
                  <a:pt x="15862" y="28310"/>
                  <a:pt x="16736" y="27561"/>
                </a:cubicBezTo>
                <a:close/>
                <a:moveTo>
                  <a:pt x="25443" y="27596"/>
                </a:moveTo>
                <a:lnTo>
                  <a:pt x="25443" y="27596"/>
                </a:lnTo>
                <a:cubicBezTo>
                  <a:pt x="26309" y="28319"/>
                  <a:pt x="27317" y="28702"/>
                  <a:pt x="28013" y="28899"/>
                </a:cubicBezTo>
                <a:cubicBezTo>
                  <a:pt x="27923" y="29309"/>
                  <a:pt x="27852" y="29702"/>
                  <a:pt x="27825" y="30076"/>
                </a:cubicBezTo>
                <a:cubicBezTo>
                  <a:pt x="27495" y="29104"/>
                  <a:pt x="26648" y="28355"/>
                  <a:pt x="25586" y="28167"/>
                </a:cubicBezTo>
                <a:cubicBezTo>
                  <a:pt x="25550" y="27980"/>
                  <a:pt x="25506"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7" y="27801"/>
                </a:cubicBezTo>
                <a:cubicBezTo>
                  <a:pt x="5978" y="28943"/>
                  <a:pt x="7164" y="29425"/>
                  <a:pt x="7682" y="29586"/>
                </a:cubicBezTo>
                <a:cubicBezTo>
                  <a:pt x="7521" y="29800"/>
                  <a:pt x="7369" y="30032"/>
                  <a:pt x="7235" y="30264"/>
                </a:cubicBezTo>
                <a:cubicBezTo>
                  <a:pt x="6807" y="30157"/>
                  <a:pt x="5300" y="29666"/>
                  <a:pt x="4559" y="28319"/>
                </a:cubicBezTo>
                <a:cubicBezTo>
                  <a:pt x="3970" y="27239"/>
                  <a:pt x="3970" y="25883"/>
                  <a:pt x="4577" y="24251"/>
                </a:cubicBezTo>
                <a:close/>
                <a:moveTo>
                  <a:pt x="37371" y="24340"/>
                </a:moveTo>
                <a:cubicBezTo>
                  <a:pt x="37585" y="24742"/>
                  <a:pt x="38307" y="26124"/>
                  <a:pt x="37888" y="27614"/>
                </a:cubicBezTo>
                <a:cubicBezTo>
                  <a:pt x="37549" y="28792"/>
                  <a:pt x="36577" y="29755"/>
                  <a:pt x="34998" y="30478"/>
                </a:cubicBezTo>
                <a:cubicBezTo>
                  <a:pt x="34846" y="30183"/>
                  <a:pt x="34668" y="29898"/>
                  <a:pt x="34463" y="29621"/>
                </a:cubicBezTo>
                <a:cubicBezTo>
                  <a:pt x="35774" y="29086"/>
                  <a:pt x="36604" y="28346"/>
                  <a:pt x="36925" y="27373"/>
                </a:cubicBezTo>
                <a:cubicBezTo>
                  <a:pt x="37326" y="26169"/>
                  <a:pt x="36827" y="25000"/>
                  <a:pt x="36568" y="24510"/>
                </a:cubicBezTo>
                <a:cubicBezTo>
                  <a:pt x="36836" y="24474"/>
                  <a:pt x="37103" y="24420"/>
                  <a:pt x="37371" y="24340"/>
                </a:cubicBezTo>
                <a:close/>
                <a:moveTo>
                  <a:pt x="23811" y="25678"/>
                </a:moveTo>
                <a:cubicBezTo>
                  <a:pt x="23954" y="25794"/>
                  <a:pt x="24096" y="25928"/>
                  <a:pt x="24248" y="26098"/>
                </a:cubicBezTo>
                <a:cubicBezTo>
                  <a:pt x="24257" y="26115"/>
                  <a:pt x="24275" y="26142"/>
                  <a:pt x="24293" y="26151"/>
                </a:cubicBezTo>
                <a:cubicBezTo>
                  <a:pt x="24310" y="26169"/>
                  <a:pt x="24319" y="26178"/>
                  <a:pt x="24328" y="26196"/>
                </a:cubicBezTo>
                <a:cubicBezTo>
                  <a:pt x="24417" y="26437"/>
                  <a:pt x="24560" y="26660"/>
                  <a:pt x="24774" y="26874"/>
                </a:cubicBezTo>
                <a:cubicBezTo>
                  <a:pt x="24801" y="26927"/>
                  <a:pt x="24819" y="26990"/>
                  <a:pt x="24855" y="27025"/>
                </a:cubicBezTo>
                <a:cubicBezTo>
                  <a:pt x="25631" y="28604"/>
                  <a:pt x="25354" y="30406"/>
                  <a:pt x="25220" y="31040"/>
                </a:cubicBezTo>
                <a:cubicBezTo>
                  <a:pt x="24676" y="30674"/>
                  <a:pt x="23044" y="29479"/>
                  <a:pt x="22544" y="27659"/>
                </a:cubicBezTo>
                <a:cubicBezTo>
                  <a:pt x="22544" y="27516"/>
                  <a:pt x="22517" y="27373"/>
                  <a:pt x="22482" y="27204"/>
                </a:cubicBezTo>
                <a:lnTo>
                  <a:pt x="22482" y="27195"/>
                </a:lnTo>
                <a:lnTo>
                  <a:pt x="22464" y="27168"/>
                </a:lnTo>
                <a:cubicBezTo>
                  <a:pt x="22455" y="27141"/>
                  <a:pt x="22455" y="27115"/>
                  <a:pt x="22455" y="27079"/>
                </a:cubicBezTo>
                <a:lnTo>
                  <a:pt x="22455" y="27061"/>
                </a:lnTo>
                <a:cubicBezTo>
                  <a:pt x="22455" y="27052"/>
                  <a:pt x="22455" y="27052"/>
                  <a:pt x="22446" y="27043"/>
                </a:cubicBezTo>
                <a:cubicBezTo>
                  <a:pt x="22401" y="26793"/>
                  <a:pt x="22401" y="26526"/>
                  <a:pt x="22428" y="26258"/>
                </a:cubicBezTo>
                <a:cubicBezTo>
                  <a:pt x="22919" y="26133"/>
                  <a:pt x="23383" y="25937"/>
                  <a:pt x="23811" y="25678"/>
                </a:cubicBezTo>
                <a:close/>
                <a:moveTo>
                  <a:pt x="18360" y="25696"/>
                </a:moveTo>
                <a:cubicBezTo>
                  <a:pt x="18788" y="25946"/>
                  <a:pt x="19252" y="26142"/>
                  <a:pt x="19743" y="26267"/>
                </a:cubicBezTo>
                <a:cubicBezTo>
                  <a:pt x="19761" y="26490"/>
                  <a:pt x="19761" y="26722"/>
                  <a:pt x="19752" y="26954"/>
                </a:cubicBezTo>
                <a:lnTo>
                  <a:pt x="19716" y="27079"/>
                </a:lnTo>
                <a:lnTo>
                  <a:pt x="19716" y="27097"/>
                </a:lnTo>
                <a:cubicBezTo>
                  <a:pt x="19627" y="27320"/>
                  <a:pt x="19618" y="27552"/>
                  <a:pt x="19555" y="27828"/>
                </a:cubicBezTo>
                <a:cubicBezTo>
                  <a:pt x="19555" y="27855"/>
                  <a:pt x="19555" y="27882"/>
                  <a:pt x="19555" y="27909"/>
                </a:cubicBezTo>
                <a:cubicBezTo>
                  <a:pt x="19020" y="29577"/>
                  <a:pt x="17504" y="30701"/>
                  <a:pt x="16951" y="31058"/>
                </a:cubicBezTo>
                <a:cubicBezTo>
                  <a:pt x="16808" y="30406"/>
                  <a:pt x="16522" y="28471"/>
                  <a:pt x="17432" y="26847"/>
                </a:cubicBezTo>
                <a:cubicBezTo>
                  <a:pt x="17432" y="26838"/>
                  <a:pt x="17441" y="26829"/>
                  <a:pt x="17441" y="26820"/>
                </a:cubicBezTo>
                <a:cubicBezTo>
                  <a:pt x="17584" y="26651"/>
                  <a:pt x="17762" y="26437"/>
                  <a:pt x="17834" y="26205"/>
                </a:cubicBezTo>
                <a:cubicBezTo>
                  <a:pt x="17843" y="26196"/>
                  <a:pt x="17852" y="26178"/>
                  <a:pt x="17860" y="26169"/>
                </a:cubicBezTo>
                <a:cubicBezTo>
                  <a:pt x="18003" y="25999"/>
                  <a:pt x="18164" y="25848"/>
                  <a:pt x="18360" y="25696"/>
                </a:cubicBezTo>
                <a:close/>
                <a:moveTo>
                  <a:pt x="38272" y="24019"/>
                </a:moveTo>
                <a:cubicBezTo>
                  <a:pt x="38575" y="24465"/>
                  <a:pt x="39610" y="26169"/>
                  <a:pt x="39084" y="27917"/>
                </a:cubicBezTo>
                <a:cubicBezTo>
                  <a:pt x="38682" y="29291"/>
                  <a:pt x="37389" y="30362"/>
                  <a:pt x="35292" y="31129"/>
                </a:cubicBezTo>
                <a:cubicBezTo>
                  <a:pt x="35248" y="31013"/>
                  <a:pt x="35194" y="30897"/>
                  <a:pt x="35141" y="30781"/>
                </a:cubicBezTo>
                <a:cubicBezTo>
                  <a:pt x="36809" y="30014"/>
                  <a:pt x="37844" y="28988"/>
                  <a:pt x="38192" y="27703"/>
                </a:cubicBezTo>
                <a:cubicBezTo>
                  <a:pt x="38664" y="26169"/>
                  <a:pt x="37986" y="24742"/>
                  <a:pt x="37701" y="24242"/>
                </a:cubicBezTo>
                <a:cubicBezTo>
                  <a:pt x="37897" y="24180"/>
                  <a:pt x="38084" y="24099"/>
                  <a:pt x="38272" y="24019"/>
                </a:cubicBezTo>
                <a:close/>
                <a:moveTo>
                  <a:pt x="3899" y="24001"/>
                </a:moveTo>
                <a:cubicBezTo>
                  <a:pt x="4015" y="24055"/>
                  <a:pt x="4140" y="24099"/>
                  <a:pt x="4256" y="24144"/>
                </a:cubicBezTo>
                <a:cubicBezTo>
                  <a:pt x="3944" y="25000"/>
                  <a:pt x="3792" y="25794"/>
                  <a:pt x="3792" y="26517"/>
                </a:cubicBezTo>
                <a:cubicBezTo>
                  <a:pt x="3792" y="27248"/>
                  <a:pt x="3953" y="27909"/>
                  <a:pt x="4256" y="28471"/>
                </a:cubicBezTo>
                <a:cubicBezTo>
                  <a:pt x="5041" y="29880"/>
                  <a:pt x="6513" y="30415"/>
                  <a:pt x="7075" y="30567"/>
                </a:cubicBezTo>
                <a:cubicBezTo>
                  <a:pt x="6986" y="30754"/>
                  <a:pt x="6905" y="30951"/>
                  <a:pt x="6825" y="31138"/>
                </a:cubicBezTo>
                <a:cubicBezTo>
                  <a:pt x="6290" y="31031"/>
                  <a:pt x="4363" y="30549"/>
                  <a:pt x="3515" y="28952"/>
                </a:cubicBezTo>
                <a:cubicBezTo>
                  <a:pt x="2811" y="27694"/>
                  <a:pt x="2953" y="26017"/>
                  <a:pt x="3899" y="24001"/>
                </a:cubicBezTo>
                <a:close/>
                <a:moveTo>
                  <a:pt x="21821" y="26383"/>
                </a:moveTo>
                <a:cubicBezTo>
                  <a:pt x="21955" y="26642"/>
                  <a:pt x="22044" y="26900"/>
                  <a:pt x="22107" y="27141"/>
                </a:cubicBezTo>
                <a:cubicBezTo>
                  <a:pt x="22107" y="27150"/>
                  <a:pt x="22107" y="27159"/>
                  <a:pt x="22107" y="27177"/>
                </a:cubicBezTo>
                <a:cubicBezTo>
                  <a:pt x="22116" y="27302"/>
                  <a:pt x="22151" y="27418"/>
                  <a:pt x="22178" y="27543"/>
                </a:cubicBezTo>
                <a:cubicBezTo>
                  <a:pt x="22187" y="27578"/>
                  <a:pt x="22196" y="27623"/>
                  <a:pt x="22205" y="27659"/>
                </a:cubicBezTo>
                <a:lnTo>
                  <a:pt x="22205" y="27712"/>
                </a:lnTo>
                <a:cubicBezTo>
                  <a:pt x="22446" y="29229"/>
                  <a:pt x="21830" y="30647"/>
                  <a:pt x="21375" y="31441"/>
                </a:cubicBezTo>
                <a:cubicBezTo>
                  <a:pt x="21358" y="31450"/>
                  <a:pt x="21349" y="31468"/>
                  <a:pt x="21331" y="31486"/>
                </a:cubicBezTo>
                <a:cubicBezTo>
                  <a:pt x="21313" y="31504"/>
                  <a:pt x="21313" y="31530"/>
                  <a:pt x="21304" y="31557"/>
                </a:cubicBezTo>
                <a:cubicBezTo>
                  <a:pt x="21224" y="31700"/>
                  <a:pt x="21143" y="31825"/>
                  <a:pt x="21090" y="31914"/>
                </a:cubicBezTo>
                <a:cubicBezTo>
                  <a:pt x="20751" y="31414"/>
                  <a:pt x="19894" y="29987"/>
                  <a:pt x="19894" y="28346"/>
                </a:cubicBezTo>
                <a:cubicBezTo>
                  <a:pt x="19894" y="28185"/>
                  <a:pt x="19894" y="28024"/>
                  <a:pt x="19903" y="27864"/>
                </a:cubicBezTo>
                <a:cubicBezTo>
                  <a:pt x="20010" y="27596"/>
                  <a:pt x="20064" y="27364"/>
                  <a:pt x="20073" y="27123"/>
                </a:cubicBezTo>
                <a:cubicBezTo>
                  <a:pt x="20082" y="27123"/>
                  <a:pt x="20082" y="27115"/>
                  <a:pt x="20082" y="27115"/>
                </a:cubicBezTo>
                <a:lnTo>
                  <a:pt x="20109" y="26999"/>
                </a:lnTo>
                <a:lnTo>
                  <a:pt x="20100" y="26999"/>
                </a:lnTo>
                <a:cubicBezTo>
                  <a:pt x="20162" y="26758"/>
                  <a:pt x="20242" y="26561"/>
                  <a:pt x="20349" y="26383"/>
                </a:cubicBezTo>
                <a:cubicBezTo>
                  <a:pt x="20581" y="26419"/>
                  <a:pt x="20822" y="26437"/>
                  <a:pt x="21072" y="26437"/>
                </a:cubicBezTo>
                <a:cubicBezTo>
                  <a:pt x="21322" y="26437"/>
                  <a:pt x="21572" y="26419"/>
                  <a:pt x="21821" y="26383"/>
                </a:cubicBezTo>
                <a:close/>
                <a:moveTo>
                  <a:pt x="22589" y="28676"/>
                </a:moveTo>
                <a:cubicBezTo>
                  <a:pt x="22687" y="28872"/>
                  <a:pt x="22785" y="29050"/>
                  <a:pt x="22901" y="29220"/>
                </a:cubicBezTo>
                <a:cubicBezTo>
                  <a:pt x="22499" y="29702"/>
                  <a:pt x="22294" y="30299"/>
                  <a:pt x="22294" y="30959"/>
                </a:cubicBezTo>
                <a:cubicBezTo>
                  <a:pt x="22294" y="31361"/>
                  <a:pt x="22375" y="31745"/>
                  <a:pt x="22526" y="32092"/>
                </a:cubicBezTo>
                <a:cubicBezTo>
                  <a:pt x="22276" y="31896"/>
                  <a:pt x="22000" y="31709"/>
                  <a:pt x="21705" y="31530"/>
                </a:cubicBezTo>
                <a:cubicBezTo>
                  <a:pt x="22071" y="30861"/>
                  <a:pt x="22517" y="29835"/>
                  <a:pt x="22589" y="28676"/>
                </a:cubicBezTo>
                <a:close/>
                <a:moveTo>
                  <a:pt x="19555" y="28756"/>
                </a:moveTo>
                <a:cubicBezTo>
                  <a:pt x="19636" y="29889"/>
                  <a:pt x="20073" y="30879"/>
                  <a:pt x="20439" y="31522"/>
                </a:cubicBezTo>
                <a:cubicBezTo>
                  <a:pt x="20082" y="31745"/>
                  <a:pt x="19752" y="31976"/>
                  <a:pt x="19466" y="32217"/>
                </a:cubicBezTo>
                <a:cubicBezTo>
                  <a:pt x="19930" y="31298"/>
                  <a:pt x="19868"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30" y="31896"/>
                </a:cubicBezTo>
                <a:cubicBezTo>
                  <a:pt x="11074" y="32652"/>
                  <a:pt x="10078" y="33094"/>
                  <a:pt x="9114" y="33094"/>
                </a:cubicBezTo>
                <a:cubicBezTo>
                  <a:pt x="9076" y="33094"/>
                  <a:pt x="9039" y="33093"/>
                  <a:pt x="9002" y="33092"/>
                </a:cubicBezTo>
                <a:cubicBezTo>
                  <a:pt x="8993" y="33047"/>
                  <a:pt x="8993" y="33011"/>
                  <a:pt x="8993" y="32993"/>
                </a:cubicBezTo>
                <a:cubicBezTo>
                  <a:pt x="8993" y="32012"/>
                  <a:pt x="9448" y="31022"/>
                  <a:pt x="10197" y="30264"/>
                </a:cubicBezTo>
                <a:cubicBezTo>
                  <a:pt x="10968" y="29501"/>
                  <a:pt x="11966" y="29067"/>
                  <a:pt x="12938" y="29067"/>
                </a:cubicBezTo>
                <a:close/>
                <a:moveTo>
                  <a:pt x="29174" y="29129"/>
                </a:moveTo>
                <a:cubicBezTo>
                  <a:pt x="30153" y="29129"/>
                  <a:pt x="31149" y="29547"/>
                  <a:pt x="31902" y="30317"/>
                </a:cubicBezTo>
                <a:cubicBezTo>
                  <a:pt x="32669" y="31067"/>
                  <a:pt x="33107" y="32057"/>
                  <a:pt x="33107" y="33038"/>
                </a:cubicBezTo>
                <a:lnTo>
                  <a:pt x="33107" y="33136"/>
                </a:lnTo>
                <a:cubicBezTo>
                  <a:pt x="33076" y="33137"/>
                  <a:pt x="33046" y="33137"/>
                  <a:pt x="33016" y="33137"/>
                </a:cubicBezTo>
                <a:cubicBezTo>
                  <a:pt x="32037" y="33137"/>
                  <a:pt x="31057" y="32720"/>
                  <a:pt x="30279" y="31950"/>
                </a:cubicBezTo>
                <a:cubicBezTo>
                  <a:pt x="29520" y="31191"/>
                  <a:pt x="29083" y="30210"/>
                  <a:pt x="29083" y="29229"/>
                </a:cubicBezTo>
                <a:lnTo>
                  <a:pt x="29083" y="29131"/>
                </a:lnTo>
                <a:cubicBezTo>
                  <a:pt x="29113" y="29130"/>
                  <a:pt x="29144" y="29129"/>
                  <a:pt x="29174" y="29129"/>
                </a:cubicBezTo>
                <a:close/>
                <a:moveTo>
                  <a:pt x="16522" y="28462"/>
                </a:moveTo>
                <a:lnTo>
                  <a:pt x="16522" y="28462"/>
                </a:lnTo>
                <a:cubicBezTo>
                  <a:pt x="16460" y="28836"/>
                  <a:pt x="16442" y="29193"/>
                  <a:pt x="16442" y="29523"/>
                </a:cubicBezTo>
                <a:cubicBezTo>
                  <a:pt x="16442" y="30558"/>
                  <a:pt x="16656" y="31316"/>
                  <a:pt x="16674" y="31379"/>
                </a:cubicBezTo>
                <a:cubicBezTo>
                  <a:pt x="16674" y="31388"/>
                  <a:pt x="16674" y="31397"/>
                  <a:pt x="16683" y="31406"/>
                </a:cubicBezTo>
                <a:cubicBezTo>
                  <a:pt x="16683" y="31406"/>
                  <a:pt x="16683" y="31414"/>
                  <a:pt x="16683" y="31414"/>
                </a:cubicBezTo>
                <a:cubicBezTo>
                  <a:pt x="16683" y="31423"/>
                  <a:pt x="16692" y="31423"/>
                  <a:pt x="16692" y="31423"/>
                </a:cubicBezTo>
                <a:cubicBezTo>
                  <a:pt x="16701" y="31432"/>
                  <a:pt x="16701" y="31441"/>
                  <a:pt x="16710" y="31450"/>
                </a:cubicBezTo>
                <a:cubicBezTo>
                  <a:pt x="16744" y="31478"/>
                  <a:pt x="16790" y="31500"/>
                  <a:pt x="16834" y="31500"/>
                </a:cubicBezTo>
                <a:cubicBezTo>
                  <a:pt x="16846" y="31500"/>
                  <a:pt x="16858" y="31499"/>
                  <a:pt x="16870" y="31495"/>
                </a:cubicBezTo>
                <a:lnTo>
                  <a:pt x="16879" y="31495"/>
                </a:lnTo>
                <a:cubicBezTo>
                  <a:pt x="16897" y="31495"/>
                  <a:pt x="16906" y="31486"/>
                  <a:pt x="16915" y="31486"/>
                </a:cubicBezTo>
                <a:cubicBezTo>
                  <a:pt x="16977" y="31450"/>
                  <a:pt x="18146" y="30781"/>
                  <a:pt x="19047" y="29577"/>
                </a:cubicBezTo>
                <a:lnTo>
                  <a:pt x="19047" y="29577"/>
                </a:lnTo>
                <a:cubicBezTo>
                  <a:pt x="19663" y="30567"/>
                  <a:pt x="19547" y="31869"/>
                  <a:pt x="18708" y="32690"/>
                </a:cubicBezTo>
                <a:cubicBezTo>
                  <a:pt x="18217" y="33181"/>
                  <a:pt x="17593" y="33448"/>
                  <a:pt x="16906" y="33448"/>
                </a:cubicBezTo>
                <a:cubicBezTo>
                  <a:pt x="16246" y="33448"/>
                  <a:pt x="15603" y="33181"/>
                  <a:pt x="15140" y="32717"/>
                </a:cubicBezTo>
                <a:cubicBezTo>
                  <a:pt x="14167" y="31736"/>
                  <a:pt x="14194" y="30148"/>
                  <a:pt x="15166" y="29157"/>
                </a:cubicBezTo>
                <a:cubicBezTo>
                  <a:pt x="15550" y="28774"/>
                  <a:pt x="16005" y="28533"/>
                  <a:pt x="16522" y="28462"/>
                </a:cubicBezTo>
                <a:close/>
                <a:moveTo>
                  <a:pt x="25649" y="28524"/>
                </a:moveTo>
                <a:lnTo>
                  <a:pt x="25649" y="28524"/>
                </a:ln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5" y="29898"/>
                  <a:pt x="23097" y="29496"/>
                </a:cubicBezTo>
                <a:cubicBezTo>
                  <a:pt x="23918" y="30621"/>
                  <a:pt x="24971" y="31281"/>
                  <a:pt x="25194" y="31423"/>
                </a:cubicBezTo>
                <a:cubicBezTo>
                  <a:pt x="25220" y="31459"/>
                  <a:pt x="25274" y="31486"/>
                  <a:pt x="25327" y="31486"/>
                </a:cubicBezTo>
                <a:lnTo>
                  <a:pt x="25327" y="31495"/>
                </a:lnTo>
                <a:lnTo>
                  <a:pt x="25461" y="31495"/>
                </a:lnTo>
                <a:lnTo>
                  <a:pt x="25470" y="31459"/>
                </a:lnTo>
                <a:cubicBezTo>
                  <a:pt x="25506" y="31414"/>
                  <a:pt x="25515" y="31370"/>
                  <a:pt x="25515" y="31316"/>
                </a:cubicBezTo>
                <a:lnTo>
                  <a:pt x="25533" y="31254"/>
                </a:lnTo>
                <a:lnTo>
                  <a:pt x="25506" y="31236"/>
                </a:lnTo>
                <a:cubicBezTo>
                  <a:pt x="25595" y="30870"/>
                  <a:pt x="25818" y="29764"/>
                  <a:pt x="25649" y="28524"/>
                </a:cubicBezTo>
                <a:close/>
                <a:moveTo>
                  <a:pt x="11446" y="28117"/>
                </a:moveTo>
                <a:cubicBezTo>
                  <a:pt x="11981" y="28117"/>
                  <a:pt x="12556" y="28190"/>
                  <a:pt x="13168" y="28337"/>
                </a:cubicBezTo>
                <a:cubicBezTo>
                  <a:pt x="13123" y="28506"/>
                  <a:pt x="13097" y="28649"/>
                  <a:pt x="13079" y="28747"/>
                </a:cubicBezTo>
                <a:cubicBezTo>
                  <a:pt x="13014" y="28743"/>
                  <a:pt x="12950" y="28742"/>
                  <a:pt x="12885" y="28742"/>
                </a:cubicBezTo>
                <a:cubicBezTo>
                  <a:pt x="11847" y="28742"/>
                  <a:pt x="10779" y="29208"/>
                  <a:pt x="9956" y="30023"/>
                </a:cubicBezTo>
                <a:cubicBezTo>
                  <a:pt x="9136" y="30852"/>
                  <a:pt x="8654" y="31923"/>
                  <a:pt x="8654" y="32993"/>
                </a:cubicBezTo>
                <a:cubicBezTo>
                  <a:pt x="8654" y="33074"/>
                  <a:pt x="8654" y="33163"/>
                  <a:pt x="8672" y="33261"/>
                </a:cubicBezTo>
                <a:lnTo>
                  <a:pt x="8690" y="33413"/>
                </a:lnTo>
                <a:lnTo>
                  <a:pt x="8815" y="33413"/>
                </a:lnTo>
                <a:cubicBezTo>
                  <a:pt x="8920" y="33423"/>
                  <a:pt x="9026" y="33427"/>
                  <a:pt x="9132" y="33427"/>
                </a:cubicBezTo>
                <a:cubicBezTo>
                  <a:pt x="10179" y="33427"/>
                  <a:pt x="11262" y="32955"/>
                  <a:pt x="12080" y="32137"/>
                </a:cubicBezTo>
                <a:cubicBezTo>
                  <a:pt x="12900" y="31316"/>
                  <a:pt x="13346" y="30237"/>
                  <a:pt x="13346" y="29184"/>
                </a:cubicBezTo>
                <a:lnTo>
                  <a:pt x="13346" y="29077"/>
                </a:lnTo>
                <a:cubicBezTo>
                  <a:pt x="13453" y="29059"/>
                  <a:pt x="13605" y="29033"/>
                  <a:pt x="13810" y="28988"/>
                </a:cubicBezTo>
                <a:lnTo>
                  <a:pt x="13810" y="28988"/>
                </a:lnTo>
                <a:cubicBezTo>
                  <a:pt x="14239" y="30844"/>
                  <a:pt x="14007" y="32351"/>
                  <a:pt x="13070" y="33466"/>
                </a:cubicBezTo>
                <a:cubicBezTo>
                  <a:pt x="12900" y="33671"/>
                  <a:pt x="12704" y="33868"/>
                  <a:pt x="12490" y="34037"/>
                </a:cubicBezTo>
                <a:cubicBezTo>
                  <a:pt x="12481" y="34046"/>
                  <a:pt x="12463" y="34055"/>
                  <a:pt x="12454" y="34073"/>
                </a:cubicBezTo>
                <a:cubicBezTo>
                  <a:pt x="10646" y="35534"/>
                  <a:pt x="7749" y="35673"/>
                  <a:pt x="6706" y="35673"/>
                </a:cubicBezTo>
                <a:cubicBezTo>
                  <a:pt x="6596" y="35673"/>
                  <a:pt x="6507" y="35671"/>
                  <a:pt x="6442" y="35670"/>
                </a:cubicBezTo>
                <a:cubicBezTo>
                  <a:pt x="6424" y="35072"/>
                  <a:pt x="6424" y="32539"/>
                  <a:pt x="7450" y="30567"/>
                </a:cubicBezTo>
                <a:cubicBezTo>
                  <a:pt x="7467" y="30549"/>
                  <a:pt x="7485" y="30531"/>
                  <a:pt x="7485" y="30505"/>
                </a:cubicBezTo>
                <a:cubicBezTo>
                  <a:pt x="7655" y="30192"/>
                  <a:pt x="7851" y="29898"/>
                  <a:pt x="8065" y="29630"/>
                </a:cubicBezTo>
                <a:cubicBezTo>
                  <a:pt x="8101" y="29612"/>
                  <a:pt x="8119" y="29586"/>
                  <a:pt x="8137" y="29559"/>
                </a:cubicBezTo>
                <a:cubicBezTo>
                  <a:pt x="8297" y="29372"/>
                  <a:pt x="8467" y="29202"/>
                  <a:pt x="8654" y="29041"/>
                </a:cubicBezTo>
                <a:cubicBezTo>
                  <a:pt x="9415" y="28424"/>
                  <a:pt x="10349" y="28117"/>
                  <a:pt x="11446" y="28117"/>
                </a:cubicBezTo>
                <a:close/>
                <a:moveTo>
                  <a:pt x="30688" y="28129"/>
                </a:moveTo>
                <a:cubicBezTo>
                  <a:pt x="31792" y="28129"/>
                  <a:pt x="32723" y="28437"/>
                  <a:pt x="33472" y="29059"/>
                </a:cubicBezTo>
                <a:cubicBezTo>
                  <a:pt x="35694" y="30897"/>
                  <a:pt x="35694" y="34938"/>
                  <a:pt x="35676" y="35705"/>
                </a:cubicBezTo>
                <a:cubicBezTo>
                  <a:pt x="35618" y="35707"/>
                  <a:pt x="35543" y="35708"/>
                  <a:pt x="35454" y="35708"/>
                </a:cubicBezTo>
                <a:cubicBezTo>
                  <a:pt x="34312" y="35708"/>
                  <a:pt x="30752" y="35535"/>
                  <a:pt x="29056" y="33475"/>
                </a:cubicBezTo>
                <a:cubicBezTo>
                  <a:pt x="28138" y="32351"/>
                  <a:pt x="27906" y="30844"/>
                  <a:pt x="28334" y="28979"/>
                </a:cubicBezTo>
                <a:lnTo>
                  <a:pt x="28334" y="28979"/>
                </a:lnTo>
                <a:cubicBezTo>
                  <a:pt x="28512" y="29024"/>
                  <a:pt x="28655" y="29050"/>
                  <a:pt x="28753" y="29068"/>
                </a:cubicBezTo>
                <a:cubicBezTo>
                  <a:pt x="28753" y="29131"/>
                  <a:pt x="28753" y="29184"/>
                  <a:pt x="28753" y="29229"/>
                </a:cubicBezTo>
                <a:cubicBezTo>
                  <a:pt x="28753" y="30299"/>
                  <a:pt x="29217" y="31370"/>
                  <a:pt x="30047" y="32173"/>
                </a:cubicBezTo>
                <a:cubicBezTo>
                  <a:pt x="30866" y="33017"/>
                  <a:pt x="31927" y="33477"/>
                  <a:pt x="33000" y="33477"/>
                </a:cubicBezTo>
                <a:cubicBezTo>
                  <a:pt x="33095" y="33477"/>
                  <a:pt x="33190" y="33474"/>
                  <a:pt x="33285" y="33466"/>
                </a:cubicBezTo>
                <a:lnTo>
                  <a:pt x="33410" y="33457"/>
                </a:lnTo>
                <a:lnTo>
                  <a:pt x="33446" y="33306"/>
                </a:lnTo>
                <a:cubicBezTo>
                  <a:pt x="33544" y="32164"/>
                  <a:pt x="33053" y="30968"/>
                  <a:pt x="32143" y="30067"/>
                </a:cubicBezTo>
                <a:cubicBezTo>
                  <a:pt x="31310" y="29235"/>
                  <a:pt x="30242" y="28782"/>
                  <a:pt x="29175" y="28782"/>
                </a:cubicBezTo>
                <a:cubicBezTo>
                  <a:pt x="29144" y="28782"/>
                  <a:pt x="29114" y="28782"/>
                  <a:pt x="29083" y="28783"/>
                </a:cubicBezTo>
                <a:cubicBezTo>
                  <a:pt x="29065" y="28685"/>
                  <a:pt x="29039" y="28533"/>
                  <a:pt x="28994" y="28337"/>
                </a:cubicBezTo>
                <a:cubicBezTo>
                  <a:pt x="29598" y="28199"/>
                  <a:pt x="30162" y="28129"/>
                  <a:pt x="30688" y="28129"/>
                </a:cubicBezTo>
                <a:close/>
                <a:moveTo>
                  <a:pt x="27879" y="31664"/>
                </a:moveTo>
                <a:cubicBezTo>
                  <a:pt x="28013" y="32431"/>
                  <a:pt x="28316" y="33109"/>
                  <a:pt x="28798" y="33689"/>
                </a:cubicBezTo>
                <a:cubicBezTo>
                  <a:pt x="28958" y="33886"/>
                  <a:pt x="29137" y="34064"/>
                  <a:pt x="29315" y="34225"/>
                </a:cubicBezTo>
                <a:cubicBezTo>
                  <a:pt x="29217" y="34599"/>
                  <a:pt x="28798" y="35866"/>
                  <a:pt x="27656" y="36446"/>
                </a:cubicBezTo>
                <a:cubicBezTo>
                  <a:pt x="27305" y="36620"/>
                  <a:pt x="26912" y="36705"/>
                  <a:pt x="26482" y="36705"/>
                </a:cubicBezTo>
                <a:cubicBezTo>
                  <a:pt x="25896" y="36705"/>
                  <a:pt x="25240"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3" y="33841"/>
                  <a:pt x="27558" y="32913"/>
                  <a:pt x="27879" y="31664"/>
                </a:cubicBezTo>
                <a:close/>
                <a:moveTo>
                  <a:pt x="14230" y="31869"/>
                </a:moveTo>
                <a:cubicBezTo>
                  <a:pt x="14363" y="32271"/>
                  <a:pt x="14586" y="32646"/>
                  <a:pt x="14908" y="32958"/>
                </a:cubicBezTo>
                <a:cubicBezTo>
                  <a:pt x="15443" y="33484"/>
                  <a:pt x="16148" y="33796"/>
                  <a:pt x="16906" y="33796"/>
                </a:cubicBezTo>
                <a:cubicBezTo>
                  <a:pt x="17432" y="33796"/>
                  <a:pt x="17932" y="33645"/>
                  <a:pt x="18369" y="33377"/>
                </a:cubicBezTo>
                <a:lnTo>
                  <a:pt x="18369" y="33377"/>
                </a:lnTo>
                <a:cubicBezTo>
                  <a:pt x="17932" y="34010"/>
                  <a:pt x="17673" y="34697"/>
                  <a:pt x="17602" y="35438"/>
                </a:cubicBezTo>
                <a:cubicBezTo>
                  <a:pt x="17593" y="35598"/>
                  <a:pt x="17593" y="35741"/>
                  <a:pt x="17593" y="35893"/>
                </a:cubicBezTo>
                <a:cubicBezTo>
                  <a:pt x="17593" y="35991"/>
                  <a:pt x="17593" y="36089"/>
                  <a:pt x="17602" y="36196"/>
                </a:cubicBezTo>
                <a:cubicBezTo>
                  <a:pt x="17344" y="36339"/>
                  <a:pt x="16591" y="36723"/>
                  <a:pt x="15716" y="36723"/>
                </a:cubicBezTo>
                <a:cubicBezTo>
                  <a:pt x="15440" y="36723"/>
                  <a:pt x="15152" y="36685"/>
                  <a:pt x="14863" y="36589"/>
                </a:cubicBezTo>
                <a:cubicBezTo>
                  <a:pt x="13989" y="36294"/>
                  <a:pt x="13275" y="35491"/>
                  <a:pt x="12793" y="34234"/>
                </a:cubicBezTo>
                <a:cubicBezTo>
                  <a:pt x="12990" y="34064"/>
                  <a:pt x="13177" y="33877"/>
                  <a:pt x="13346" y="33671"/>
                </a:cubicBezTo>
                <a:cubicBezTo>
                  <a:pt x="13784" y="33154"/>
                  <a:pt x="14078" y="32547"/>
                  <a:pt x="14230" y="31869"/>
                </a:cubicBezTo>
                <a:close/>
                <a:moveTo>
                  <a:pt x="12526" y="34448"/>
                </a:moveTo>
                <a:cubicBezTo>
                  <a:pt x="13034" y="35759"/>
                  <a:pt x="13792" y="36589"/>
                  <a:pt x="14765" y="36910"/>
                </a:cubicBezTo>
                <a:cubicBezTo>
                  <a:pt x="15092" y="37021"/>
                  <a:pt x="15417" y="37064"/>
                  <a:pt x="15727" y="37064"/>
                </a:cubicBezTo>
                <a:cubicBezTo>
                  <a:pt x="16563" y="37064"/>
                  <a:pt x="17286" y="36744"/>
                  <a:pt x="17637" y="36562"/>
                </a:cubicBezTo>
                <a:cubicBezTo>
                  <a:pt x="17673" y="36830"/>
                  <a:pt x="17727" y="37097"/>
                  <a:pt x="17807" y="37356"/>
                </a:cubicBezTo>
                <a:cubicBezTo>
                  <a:pt x="17501" y="37530"/>
                  <a:pt x="16580" y="38003"/>
                  <a:pt x="15487" y="38003"/>
                </a:cubicBezTo>
                <a:cubicBezTo>
                  <a:pt x="15179" y="38003"/>
                  <a:pt x="14858" y="37965"/>
                  <a:pt x="14533" y="37873"/>
                </a:cubicBezTo>
                <a:cubicBezTo>
                  <a:pt x="13355" y="37534"/>
                  <a:pt x="12392" y="36562"/>
                  <a:pt x="11660" y="34992"/>
                </a:cubicBezTo>
                <a:cubicBezTo>
                  <a:pt x="11964" y="34840"/>
                  <a:pt x="12249" y="34653"/>
                  <a:pt x="12526" y="34448"/>
                </a:cubicBezTo>
                <a:close/>
                <a:moveTo>
                  <a:pt x="29601" y="34457"/>
                </a:moveTo>
                <a:cubicBezTo>
                  <a:pt x="29815" y="34626"/>
                  <a:pt x="30047" y="34769"/>
                  <a:pt x="30279" y="34903"/>
                </a:cubicBezTo>
                <a:cubicBezTo>
                  <a:pt x="30163" y="35349"/>
                  <a:pt x="29681" y="36838"/>
                  <a:pt x="28325" y="37579"/>
                </a:cubicBezTo>
                <a:cubicBezTo>
                  <a:pt x="27798" y="37873"/>
                  <a:pt x="27199" y="38018"/>
                  <a:pt x="26533" y="38018"/>
                </a:cubicBezTo>
                <a:cubicBezTo>
                  <a:pt x="25847" y="38018"/>
                  <a:pt x="25090" y="37864"/>
                  <a:pt x="24266" y="37561"/>
                </a:cubicBezTo>
                <a:cubicBezTo>
                  <a:pt x="24364" y="37240"/>
                  <a:pt x="24444" y="36910"/>
                  <a:pt x="24489" y="36571"/>
                </a:cubicBezTo>
                <a:cubicBezTo>
                  <a:pt x="25216" y="36882"/>
                  <a:pt x="25879" y="37040"/>
                  <a:pt x="26482" y="37040"/>
                </a:cubicBezTo>
                <a:cubicBezTo>
                  <a:pt x="26966" y="37040"/>
                  <a:pt x="27411" y="36938"/>
                  <a:pt x="27816" y="36731"/>
                </a:cubicBezTo>
                <a:cubicBezTo>
                  <a:pt x="28958" y="36169"/>
                  <a:pt x="29431" y="34992"/>
                  <a:pt x="29601" y="34457"/>
                </a:cubicBezTo>
                <a:close/>
                <a:moveTo>
                  <a:pt x="21045" y="32431"/>
                </a:moveTo>
                <a:cubicBezTo>
                  <a:pt x="21768" y="33092"/>
                  <a:pt x="22196" y="34153"/>
                  <a:pt x="22196" y="35268"/>
                </a:cubicBezTo>
                <a:cubicBezTo>
                  <a:pt x="22196" y="36383"/>
                  <a:pt x="21768" y="37427"/>
                  <a:pt x="21045" y="38105"/>
                </a:cubicBezTo>
                <a:cubicBezTo>
                  <a:pt x="20314" y="37418"/>
                  <a:pt x="19894" y="36392"/>
                  <a:pt x="19894" y="35277"/>
                </a:cubicBezTo>
                <a:cubicBezTo>
                  <a:pt x="19894" y="34153"/>
                  <a:pt x="20332" y="33092"/>
                  <a:pt x="21045" y="32431"/>
                </a:cubicBezTo>
                <a:close/>
                <a:moveTo>
                  <a:pt x="30591" y="35063"/>
                </a:moveTo>
                <a:cubicBezTo>
                  <a:pt x="30769" y="35161"/>
                  <a:pt x="30965" y="35242"/>
                  <a:pt x="31153" y="35322"/>
                </a:cubicBezTo>
                <a:cubicBezTo>
                  <a:pt x="31046" y="35857"/>
                  <a:pt x="30564" y="37793"/>
                  <a:pt x="28967" y="38640"/>
                </a:cubicBezTo>
                <a:cubicBezTo>
                  <a:pt x="28438" y="38920"/>
                  <a:pt x="27841" y="39061"/>
                  <a:pt x="27178" y="39061"/>
                </a:cubicBezTo>
                <a:cubicBezTo>
                  <a:pt x="26251" y="39061"/>
                  <a:pt x="25196" y="38786"/>
                  <a:pt x="24016" y="38230"/>
                </a:cubicBezTo>
                <a:cubicBezTo>
                  <a:pt x="24061" y="38114"/>
                  <a:pt x="24114" y="37998"/>
                  <a:pt x="24150" y="37873"/>
                </a:cubicBezTo>
                <a:cubicBezTo>
                  <a:pt x="25015" y="38194"/>
                  <a:pt x="25809" y="38355"/>
                  <a:pt x="26534" y="38355"/>
                </a:cubicBezTo>
                <a:cubicBezTo>
                  <a:pt x="27259" y="38355"/>
                  <a:pt x="27914" y="38194"/>
                  <a:pt x="28503" y="37873"/>
                </a:cubicBezTo>
                <a:cubicBezTo>
                  <a:pt x="29904" y="37097"/>
                  <a:pt x="30430" y="35616"/>
                  <a:pt x="30591" y="35063"/>
                </a:cubicBezTo>
                <a:close/>
                <a:moveTo>
                  <a:pt x="11366" y="35135"/>
                </a:moveTo>
                <a:cubicBezTo>
                  <a:pt x="12124" y="36803"/>
                  <a:pt x="13159" y="37829"/>
                  <a:pt x="14426" y="38194"/>
                </a:cubicBezTo>
                <a:cubicBezTo>
                  <a:pt x="14797" y="38303"/>
                  <a:pt x="15160" y="38346"/>
                  <a:pt x="15505" y="38346"/>
                </a:cubicBezTo>
                <a:cubicBezTo>
                  <a:pt x="16612" y="38346"/>
                  <a:pt x="17531" y="37897"/>
                  <a:pt x="17905" y="37686"/>
                </a:cubicBezTo>
                <a:cubicBezTo>
                  <a:pt x="17976" y="37882"/>
                  <a:pt x="18048" y="38070"/>
                  <a:pt x="18128" y="38257"/>
                </a:cubicBezTo>
                <a:cubicBezTo>
                  <a:pt x="17777" y="38493"/>
                  <a:pt x="16604" y="39218"/>
                  <a:pt x="15246" y="39218"/>
                </a:cubicBezTo>
                <a:cubicBezTo>
                  <a:pt x="14912" y="39218"/>
                  <a:pt x="14567" y="39174"/>
                  <a:pt x="14221" y="39069"/>
                </a:cubicBezTo>
                <a:cubicBezTo>
                  <a:pt x="12847" y="38658"/>
                  <a:pt x="11785" y="37392"/>
                  <a:pt x="11018" y="35286"/>
                </a:cubicBezTo>
                <a:cubicBezTo>
                  <a:pt x="11134" y="35233"/>
                  <a:pt x="11250" y="35188"/>
                  <a:pt x="11366" y="35135"/>
                </a:cubicBezTo>
                <a:close/>
                <a:moveTo>
                  <a:pt x="21545" y="31807"/>
                </a:moveTo>
                <a:cubicBezTo>
                  <a:pt x="23168" y="32824"/>
                  <a:pt x="24061"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50" y="36776"/>
                  <a:pt x="24043" y="37195"/>
                  <a:pt x="23900" y="37606"/>
                </a:cubicBezTo>
                <a:cubicBezTo>
                  <a:pt x="23900" y="37606"/>
                  <a:pt x="23900" y="37606"/>
                  <a:pt x="23900" y="37615"/>
                </a:cubicBezTo>
                <a:cubicBezTo>
                  <a:pt x="23891" y="37623"/>
                  <a:pt x="23882" y="37632"/>
                  <a:pt x="23882" y="37650"/>
                </a:cubicBezTo>
                <a:cubicBezTo>
                  <a:pt x="23811" y="37847"/>
                  <a:pt x="23739" y="38043"/>
                  <a:pt x="23650" y="38230"/>
                </a:cubicBezTo>
                <a:cubicBezTo>
                  <a:pt x="23641" y="38230"/>
                  <a:pt x="23641" y="38239"/>
                  <a:pt x="23632" y="38248"/>
                </a:cubicBezTo>
                <a:lnTo>
                  <a:pt x="23632" y="38257"/>
                </a:lnTo>
                <a:cubicBezTo>
                  <a:pt x="22829" y="39996"/>
                  <a:pt x="21429" y="41397"/>
                  <a:pt x="21063" y="41745"/>
                </a:cubicBezTo>
                <a:cubicBezTo>
                  <a:pt x="20519" y="41228"/>
                  <a:pt x="17923" y="38605"/>
                  <a:pt x="17923" y="35893"/>
                </a:cubicBezTo>
                <a:cubicBezTo>
                  <a:pt x="17923" y="35741"/>
                  <a:pt x="17923" y="35607"/>
                  <a:pt x="17941" y="35474"/>
                </a:cubicBezTo>
                <a:cubicBezTo>
                  <a:pt x="18083" y="34046"/>
                  <a:pt x="18976" y="32806"/>
                  <a:pt x="20608" y="31807"/>
                </a:cubicBezTo>
                <a:cubicBezTo>
                  <a:pt x="20697" y="31950"/>
                  <a:pt x="20778" y="32066"/>
                  <a:pt x="20840" y="32155"/>
                </a:cubicBezTo>
                <a:cubicBezTo>
                  <a:pt x="20046" y="32886"/>
                  <a:pt x="19538" y="34037"/>
                  <a:pt x="19538" y="35277"/>
                </a:cubicBezTo>
                <a:cubicBezTo>
                  <a:pt x="19538" y="36544"/>
                  <a:pt x="20055" y="37722"/>
                  <a:pt x="20929" y="38471"/>
                </a:cubicBezTo>
                <a:lnTo>
                  <a:pt x="21045" y="38560"/>
                </a:lnTo>
                <a:lnTo>
                  <a:pt x="21161" y="38471"/>
                </a:lnTo>
                <a:cubicBezTo>
                  <a:pt x="22018" y="37722"/>
                  <a:pt x="22526" y="36535"/>
                  <a:pt x="22526" y="35268"/>
                </a:cubicBezTo>
                <a:cubicBezTo>
                  <a:pt x="22526" y="34064"/>
                  <a:pt x="22062" y="32931"/>
                  <a:pt x="21295" y="32200"/>
                </a:cubicBezTo>
                <a:cubicBezTo>
                  <a:pt x="21358" y="32110"/>
                  <a:pt x="21447" y="31976"/>
                  <a:pt x="21545" y="31807"/>
                </a:cubicBezTo>
                <a:close/>
                <a:moveTo>
                  <a:pt x="21117" y="1"/>
                </a:moveTo>
                <a:cubicBezTo>
                  <a:pt x="21105" y="1"/>
                  <a:pt x="21093" y="2"/>
                  <a:pt x="21081" y="4"/>
                </a:cubicBezTo>
                <a:cubicBezTo>
                  <a:pt x="21045" y="4"/>
                  <a:pt x="21001" y="13"/>
                  <a:pt x="20974" y="48"/>
                </a:cubicBezTo>
                <a:cubicBezTo>
                  <a:pt x="20867" y="129"/>
                  <a:pt x="19234" y="1609"/>
                  <a:pt x="18280" y="3590"/>
                </a:cubicBezTo>
                <a:cubicBezTo>
                  <a:pt x="17056" y="3017"/>
                  <a:pt x="15945" y="2727"/>
                  <a:pt x="14962" y="2727"/>
                </a:cubicBezTo>
                <a:cubicBezTo>
                  <a:pt x="14247" y="2727"/>
                  <a:pt x="13600" y="2880"/>
                  <a:pt x="13025" y="3188"/>
                </a:cubicBezTo>
                <a:cubicBezTo>
                  <a:pt x="11330" y="4098"/>
                  <a:pt x="10813" y="6043"/>
                  <a:pt x="10679" y="6694"/>
                </a:cubicBezTo>
                <a:cubicBezTo>
                  <a:pt x="9133" y="6152"/>
                  <a:pt x="7528" y="6077"/>
                  <a:pt x="6761" y="6077"/>
                </a:cubicBezTo>
                <a:cubicBezTo>
                  <a:pt x="6506" y="6077"/>
                  <a:pt x="6343" y="6086"/>
                  <a:pt x="6308" y="6088"/>
                </a:cubicBezTo>
                <a:cubicBezTo>
                  <a:pt x="6254" y="6088"/>
                  <a:pt x="6210" y="6132"/>
                  <a:pt x="6174" y="6177"/>
                </a:cubicBezTo>
                <a:cubicBezTo>
                  <a:pt x="6156" y="6204"/>
                  <a:pt x="6138" y="6239"/>
                  <a:pt x="6138" y="6284"/>
                </a:cubicBezTo>
                <a:cubicBezTo>
                  <a:pt x="6138" y="6311"/>
                  <a:pt x="6103" y="6489"/>
                  <a:pt x="6103" y="6766"/>
                </a:cubicBezTo>
                <a:cubicBezTo>
                  <a:pt x="6103" y="7551"/>
                  <a:pt x="6192" y="9157"/>
                  <a:pt x="6736" y="10691"/>
                </a:cubicBezTo>
                <a:cubicBezTo>
                  <a:pt x="4532" y="11494"/>
                  <a:pt x="3194" y="12645"/>
                  <a:pt x="2757" y="14117"/>
                </a:cubicBezTo>
                <a:cubicBezTo>
                  <a:pt x="2623" y="14500"/>
                  <a:pt x="2597" y="14875"/>
                  <a:pt x="2597" y="15241"/>
                </a:cubicBezTo>
                <a:cubicBezTo>
                  <a:pt x="2597" y="16632"/>
                  <a:pt x="3292" y="17819"/>
                  <a:pt x="3569" y="18247"/>
                </a:cubicBezTo>
                <a:cubicBezTo>
                  <a:pt x="1606" y="19202"/>
                  <a:pt x="134" y="20816"/>
                  <a:pt x="45" y="20914"/>
                </a:cubicBezTo>
                <a:cubicBezTo>
                  <a:pt x="18" y="20950"/>
                  <a:pt x="1" y="20986"/>
                  <a:pt x="1" y="21030"/>
                </a:cubicBezTo>
                <a:cubicBezTo>
                  <a:pt x="1" y="21048"/>
                  <a:pt x="9" y="21075"/>
                  <a:pt x="18" y="21102"/>
                </a:cubicBezTo>
                <a:cubicBezTo>
                  <a:pt x="18" y="21129"/>
                  <a:pt x="27" y="21155"/>
                  <a:pt x="63" y="21173"/>
                </a:cubicBezTo>
                <a:cubicBezTo>
                  <a:pt x="152" y="21271"/>
                  <a:pt x="1624" y="22913"/>
                  <a:pt x="3605" y="23858"/>
                </a:cubicBezTo>
                <a:cubicBezTo>
                  <a:pt x="3034" y="25098"/>
                  <a:pt x="2739" y="26196"/>
                  <a:pt x="2739" y="27177"/>
                </a:cubicBezTo>
                <a:cubicBezTo>
                  <a:pt x="2739" y="27891"/>
                  <a:pt x="2900" y="28542"/>
                  <a:pt x="3203" y="29113"/>
                </a:cubicBezTo>
                <a:cubicBezTo>
                  <a:pt x="4113" y="30808"/>
                  <a:pt x="6067" y="31334"/>
                  <a:pt x="6709" y="31459"/>
                </a:cubicBezTo>
                <a:cubicBezTo>
                  <a:pt x="6165" y="33002"/>
                  <a:pt x="6094" y="34608"/>
                  <a:pt x="6094" y="35384"/>
                </a:cubicBezTo>
                <a:cubicBezTo>
                  <a:pt x="6094" y="35625"/>
                  <a:pt x="6103" y="35804"/>
                  <a:pt x="6103" y="35830"/>
                </a:cubicBezTo>
                <a:cubicBezTo>
                  <a:pt x="6103" y="35902"/>
                  <a:pt x="6156" y="35955"/>
                  <a:pt x="6218" y="35982"/>
                </a:cubicBezTo>
                <a:cubicBezTo>
                  <a:pt x="6245" y="35991"/>
                  <a:pt x="6263" y="36000"/>
                  <a:pt x="6299" y="36009"/>
                </a:cubicBezTo>
                <a:cubicBezTo>
                  <a:pt x="6331" y="36011"/>
                  <a:pt x="6504" y="36021"/>
                  <a:pt x="6778" y="36021"/>
                </a:cubicBezTo>
                <a:cubicBezTo>
                  <a:pt x="7558" y="36021"/>
                  <a:pt x="9159" y="35943"/>
                  <a:pt x="10697" y="35402"/>
                </a:cubicBezTo>
                <a:cubicBezTo>
                  <a:pt x="11491" y="37615"/>
                  <a:pt x="12642" y="38944"/>
                  <a:pt x="14123" y="39399"/>
                </a:cubicBezTo>
                <a:cubicBezTo>
                  <a:pt x="14503" y="39513"/>
                  <a:pt x="14881" y="39560"/>
                  <a:pt x="15245" y="39560"/>
                </a:cubicBezTo>
                <a:cubicBezTo>
                  <a:pt x="16645" y="39560"/>
                  <a:pt x="17846" y="38859"/>
                  <a:pt x="18271" y="38569"/>
                </a:cubicBezTo>
                <a:cubicBezTo>
                  <a:pt x="19216" y="40532"/>
                  <a:pt x="20831" y="42004"/>
                  <a:pt x="20929" y="42093"/>
                </a:cubicBezTo>
                <a:cubicBezTo>
                  <a:pt x="20959" y="42122"/>
                  <a:pt x="20996" y="42136"/>
                  <a:pt x="21035" y="42136"/>
                </a:cubicBezTo>
                <a:cubicBezTo>
                  <a:pt x="21066" y="42136"/>
                  <a:pt x="21097" y="42127"/>
                  <a:pt x="21126" y="42111"/>
                </a:cubicBezTo>
                <a:cubicBezTo>
                  <a:pt x="21152" y="42111"/>
                  <a:pt x="21170" y="42102"/>
                  <a:pt x="21188" y="42084"/>
                </a:cubicBezTo>
                <a:cubicBezTo>
                  <a:pt x="21295" y="41995"/>
                  <a:pt x="22928" y="40514"/>
                  <a:pt x="23873" y="38533"/>
                </a:cubicBezTo>
                <a:cubicBezTo>
                  <a:pt x="25108" y="39107"/>
                  <a:pt x="26216" y="39396"/>
                  <a:pt x="27196" y="39396"/>
                </a:cubicBezTo>
                <a:cubicBezTo>
                  <a:pt x="27909" y="39396"/>
                  <a:pt x="28553" y="39243"/>
                  <a:pt x="29128" y="38935"/>
                </a:cubicBezTo>
                <a:cubicBezTo>
                  <a:pt x="30814" y="38034"/>
                  <a:pt x="31340" y="36089"/>
                  <a:pt x="31474" y="35438"/>
                </a:cubicBezTo>
                <a:cubicBezTo>
                  <a:pt x="33015" y="35972"/>
                  <a:pt x="34621" y="36046"/>
                  <a:pt x="35389" y="36046"/>
                </a:cubicBezTo>
                <a:cubicBezTo>
                  <a:pt x="35648" y="36046"/>
                  <a:pt x="35812" y="36038"/>
                  <a:pt x="35845" y="36036"/>
                </a:cubicBezTo>
                <a:cubicBezTo>
                  <a:pt x="35899" y="36036"/>
                  <a:pt x="35952" y="36000"/>
                  <a:pt x="35979" y="35946"/>
                </a:cubicBezTo>
                <a:cubicBezTo>
                  <a:pt x="35997" y="35920"/>
                  <a:pt x="36006" y="35893"/>
                  <a:pt x="36006" y="35857"/>
                </a:cubicBezTo>
                <a:cubicBezTo>
                  <a:pt x="36015" y="35714"/>
                  <a:pt x="36131" y="33511"/>
                  <a:pt x="35408" y="31441"/>
                </a:cubicBezTo>
                <a:cubicBezTo>
                  <a:pt x="37612" y="30647"/>
                  <a:pt x="38950" y="29488"/>
                  <a:pt x="39405" y="28016"/>
                </a:cubicBezTo>
                <a:cubicBezTo>
                  <a:pt x="39958" y="26187"/>
                  <a:pt x="38950" y="24429"/>
                  <a:pt x="38593" y="23876"/>
                </a:cubicBezTo>
                <a:cubicBezTo>
                  <a:pt x="40556" y="22922"/>
                  <a:pt x="42019" y="21316"/>
                  <a:pt x="42117" y="21209"/>
                </a:cubicBezTo>
                <a:cubicBezTo>
                  <a:pt x="42135" y="21173"/>
                  <a:pt x="42144" y="21129"/>
                  <a:pt x="42144" y="21084"/>
                </a:cubicBezTo>
                <a:cubicBezTo>
                  <a:pt x="42144" y="21039"/>
                  <a:pt x="42135" y="20986"/>
                  <a:pt x="42117" y="20950"/>
                </a:cubicBezTo>
                <a:cubicBezTo>
                  <a:pt x="42019" y="20843"/>
                  <a:pt x="40529" y="19202"/>
                  <a:pt x="38548" y="18256"/>
                </a:cubicBezTo>
                <a:cubicBezTo>
                  <a:pt x="39539" y="16133"/>
                  <a:pt x="39672" y="14375"/>
                  <a:pt x="38932" y="13019"/>
                </a:cubicBezTo>
                <a:cubicBezTo>
                  <a:pt x="38040" y="11324"/>
                  <a:pt x="36086" y="10789"/>
                  <a:pt x="35444" y="10664"/>
                </a:cubicBezTo>
                <a:cubicBezTo>
                  <a:pt x="36158" y="8603"/>
                  <a:pt x="36050" y="6436"/>
                  <a:pt x="36050" y="6293"/>
                </a:cubicBezTo>
                <a:cubicBezTo>
                  <a:pt x="36042" y="6248"/>
                  <a:pt x="36015" y="6204"/>
                  <a:pt x="35988" y="6177"/>
                </a:cubicBezTo>
                <a:cubicBezTo>
                  <a:pt x="35961" y="6141"/>
                  <a:pt x="35926" y="6123"/>
                  <a:pt x="35872" y="6123"/>
                </a:cubicBezTo>
                <a:cubicBezTo>
                  <a:pt x="35837" y="6121"/>
                  <a:pt x="35662" y="6112"/>
                  <a:pt x="35386" y="6112"/>
                </a:cubicBezTo>
                <a:cubicBezTo>
                  <a:pt x="34600" y="6112"/>
                  <a:pt x="32994" y="6189"/>
                  <a:pt x="31456" y="6730"/>
                </a:cubicBezTo>
                <a:cubicBezTo>
                  <a:pt x="30644" y="4527"/>
                  <a:pt x="29502" y="3180"/>
                  <a:pt x="28022" y="2725"/>
                </a:cubicBezTo>
                <a:cubicBezTo>
                  <a:pt x="27641" y="2610"/>
                  <a:pt x="27264" y="2563"/>
                  <a:pt x="26900" y="2563"/>
                </a:cubicBezTo>
                <a:cubicBezTo>
                  <a:pt x="25502" y="2563"/>
                  <a:pt x="24309" y="3264"/>
                  <a:pt x="23891" y="3554"/>
                </a:cubicBezTo>
                <a:cubicBezTo>
                  <a:pt x="22937" y="1592"/>
                  <a:pt x="21322" y="129"/>
                  <a:pt x="21215" y="48"/>
                </a:cubicBezTo>
                <a:cubicBezTo>
                  <a:pt x="21194" y="14"/>
                  <a:pt x="21157" y="1"/>
                  <a:pt x="211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89700" y="433450"/>
            <a:ext cx="736200" cy="7362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398775" y="4080925"/>
            <a:ext cx="462900" cy="4629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9975" y="1754375"/>
            <a:ext cx="679800" cy="679800"/>
          </a:xfrm>
          <a:prstGeom prst="ellipse">
            <a:avLst/>
          </a:prstGeom>
          <a:gradFill>
            <a:gsLst>
              <a:gs pos="0">
                <a:schemeClr val="dk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6162193" y="252795"/>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424150" y="3561450"/>
            <a:ext cx="919800" cy="919800"/>
          </a:xfrm>
          <a:prstGeom prst="ellipse">
            <a:avLst/>
          </a:prstGeom>
          <a:gradFill>
            <a:gsLst>
              <a:gs pos="0">
                <a:schemeClr val="dk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3726850" y="468825"/>
            <a:ext cx="593100" cy="5931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1907200" y="3197350"/>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304475" y="1437575"/>
            <a:ext cx="577800" cy="577800"/>
          </a:xfrm>
          <a:prstGeom prst="donut">
            <a:avLst>
              <a:gd name="adj" fmla="val 25000"/>
            </a:avLst>
          </a:prstGeom>
          <a:gradFill>
            <a:gsLst>
              <a:gs pos="0">
                <a:schemeClr val="dk2">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70050" y="1906400"/>
            <a:ext cx="593100" cy="5931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7028900" y="1235275"/>
            <a:ext cx="593100" cy="5931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89150" y="2679725"/>
            <a:ext cx="954900" cy="954900"/>
          </a:xfrm>
          <a:prstGeom prst="donut">
            <a:avLst>
              <a:gd name="adj" fmla="val 25000"/>
            </a:avLst>
          </a:prstGeom>
          <a:gradFill>
            <a:gsLst>
              <a:gs pos="0">
                <a:schemeClr val="lt1">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3194475" y="2895050"/>
            <a:ext cx="1314000" cy="13140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2700000">
            <a:off x="2536929" y="576539"/>
            <a:ext cx="593121" cy="593121"/>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82625" y="1437575"/>
            <a:ext cx="1671300" cy="1671600"/>
          </a:xfrm>
          <a:prstGeom prst="donut">
            <a:avLst>
              <a:gd name="adj" fmla="val 25000"/>
            </a:avLst>
          </a:prstGeom>
          <a:gradFill>
            <a:gsLst>
              <a:gs pos="0">
                <a:schemeClr val="accent2">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5410775" y="3655300"/>
            <a:ext cx="593100" cy="593100"/>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64975" y="2232100"/>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8100000">
            <a:off x="6120504" y="1603039"/>
            <a:ext cx="593121" cy="593121"/>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047575" y="3144850"/>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60900" y="578750"/>
            <a:ext cx="588600" cy="5886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98675" y="3171350"/>
            <a:ext cx="263700" cy="2637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778150" y="221650"/>
            <a:ext cx="211800" cy="2118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158975" y="1344200"/>
            <a:ext cx="264000" cy="2643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739238" y="3757300"/>
            <a:ext cx="388800" cy="3891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51186" y="603625"/>
            <a:ext cx="3279646" cy="3279024"/>
          </a:xfrm>
          <a:custGeom>
            <a:avLst/>
            <a:gdLst/>
            <a:ahLst/>
            <a:cxnLst/>
            <a:rect l="l" t="t" r="r" b="b"/>
            <a:pathLst>
              <a:path w="42144" h="42136" extrusionOk="0">
                <a:moveTo>
                  <a:pt x="26903" y="2913"/>
                </a:moveTo>
                <a:cubicBezTo>
                  <a:pt x="27236" y="2913"/>
                  <a:pt x="27580" y="2957"/>
                  <a:pt x="27923" y="3064"/>
                </a:cubicBezTo>
                <a:cubicBezTo>
                  <a:pt x="29297" y="3474"/>
                  <a:pt x="30377" y="4750"/>
                  <a:pt x="31144" y="6846"/>
                </a:cubicBezTo>
                <a:cubicBezTo>
                  <a:pt x="31028" y="6891"/>
                  <a:pt x="30903" y="6944"/>
                  <a:pt x="30787" y="6998"/>
                </a:cubicBezTo>
                <a:cubicBezTo>
                  <a:pt x="30029" y="5329"/>
                  <a:pt x="29003" y="4304"/>
                  <a:pt x="27718" y="3947"/>
                </a:cubicBezTo>
                <a:cubicBezTo>
                  <a:pt x="27344" y="3834"/>
                  <a:pt x="26976" y="3789"/>
                  <a:pt x="26627" y="3789"/>
                </a:cubicBezTo>
                <a:cubicBezTo>
                  <a:pt x="25537" y="3789"/>
                  <a:pt x="24628" y="4230"/>
                  <a:pt x="24257" y="4446"/>
                </a:cubicBezTo>
                <a:cubicBezTo>
                  <a:pt x="24185" y="4250"/>
                  <a:pt x="24114" y="4054"/>
                  <a:pt x="24034" y="3866"/>
                </a:cubicBezTo>
                <a:cubicBezTo>
                  <a:pt x="24377" y="3630"/>
                  <a:pt x="25557" y="2913"/>
                  <a:pt x="26903" y="2913"/>
                </a:cubicBezTo>
                <a:close/>
                <a:moveTo>
                  <a:pt x="14960" y="3068"/>
                </a:moveTo>
                <a:cubicBezTo>
                  <a:pt x="15891" y="3068"/>
                  <a:pt x="16954" y="3344"/>
                  <a:pt x="18146" y="3893"/>
                </a:cubicBezTo>
                <a:cubicBezTo>
                  <a:pt x="18092" y="4009"/>
                  <a:pt x="18048" y="4125"/>
                  <a:pt x="18003" y="4241"/>
                </a:cubicBezTo>
                <a:cubicBezTo>
                  <a:pt x="17145" y="3926"/>
                  <a:pt x="16352" y="3767"/>
                  <a:pt x="15628" y="3767"/>
                </a:cubicBezTo>
                <a:cubicBezTo>
                  <a:pt x="14899" y="3767"/>
                  <a:pt x="14241" y="3928"/>
                  <a:pt x="13659" y="4250"/>
                </a:cubicBezTo>
                <a:cubicBezTo>
                  <a:pt x="12249" y="5026"/>
                  <a:pt x="11723" y="6498"/>
                  <a:pt x="11562" y="7060"/>
                </a:cubicBezTo>
                <a:cubicBezTo>
                  <a:pt x="11384" y="6971"/>
                  <a:pt x="11196" y="6891"/>
                  <a:pt x="11000" y="6810"/>
                </a:cubicBezTo>
                <a:cubicBezTo>
                  <a:pt x="11116" y="6284"/>
                  <a:pt x="11598" y="4339"/>
                  <a:pt x="13186" y="3483"/>
                </a:cubicBezTo>
                <a:cubicBezTo>
                  <a:pt x="13710" y="3206"/>
                  <a:pt x="14302" y="3068"/>
                  <a:pt x="14960" y="3068"/>
                </a:cubicBezTo>
                <a:close/>
                <a:moveTo>
                  <a:pt x="15629" y="4108"/>
                </a:moveTo>
                <a:cubicBezTo>
                  <a:pt x="16311" y="4108"/>
                  <a:pt x="17066" y="4260"/>
                  <a:pt x="17896" y="4562"/>
                </a:cubicBezTo>
                <a:cubicBezTo>
                  <a:pt x="17789" y="4883"/>
                  <a:pt x="17718" y="5214"/>
                  <a:pt x="17664" y="5553"/>
                </a:cubicBezTo>
                <a:cubicBezTo>
                  <a:pt x="16944" y="5242"/>
                  <a:pt x="16285" y="5087"/>
                  <a:pt x="15682" y="5087"/>
                </a:cubicBezTo>
                <a:cubicBezTo>
                  <a:pt x="15194" y="5087"/>
                  <a:pt x="14743" y="5188"/>
                  <a:pt x="14328" y="5392"/>
                </a:cubicBezTo>
                <a:cubicBezTo>
                  <a:pt x="13213" y="5963"/>
                  <a:pt x="12731" y="7149"/>
                  <a:pt x="12561" y="7676"/>
                </a:cubicBezTo>
                <a:cubicBezTo>
                  <a:pt x="12347" y="7515"/>
                  <a:pt x="12115" y="7363"/>
                  <a:pt x="11883" y="7230"/>
                </a:cubicBezTo>
                <a:cubicBezTo>
                  <a:pt x="11999" y="6801"/>
                  <a:pt x="12472" y="5285"/>
                  <a:pt x="13828" y="4544"/>
                </a:cubicBezTo>
                <a:cubicBezTo>
                  <a:pt x="14362" y="4253"/>
                  <a:pt x="14961" y="4108"/>
                  <a:pt x="15629" y="4108"/>
                </a:cubicBezTo>
                <a:close/>
                <a:moveTo>
                  <a:pt x="26660" y="4125"/>
                </a:moveTo>
                <a:cubicBezTo>
                  <a:pt x="26972" y="4125"/>
                  <a:pt x="27299" y="4163"/>
                  <a:pt x="27629" y="4259"/>
                </a:cubicBezTo>
                <a:cubicBezTo>
                  <a:pt x="28807" y="4598"/>
                  <a:pt x="29770" y="5570"/>
                  <a:pt x="30493" y="7140"/>
                </a:cubicBezTo>
                <a:cubicBezTo>
                  <a:pt x="30189" y="7292"/>
                  <a:pt x="29904" y="7479"/>
                  <a:pt x="29627" y="7685"/>
                </a:cubicBezTo>
                <a:cubicBezTo>
                  <a:pt x="29110" y="6364"/>
                  <a:pt x="28361" y="5535"/>
                  <a:pt x="27397" y="5214"/>
                </a:cubicBezTo>
                <a:cubicBezTo>
                  <a:pt x="27071" y="5106"/>
                  <a:pt x="26748" y="5063"/>
                  <a:pt x="26441" y="5063"/>
                </a:cubicBezTo>
                <a:cubicBezTo>
                  <a:pt x="25602" y="5063"/>
                  <a:pt x="24877" y="5381"/>
                  <a:pt x="24524" y="5570"/>
                </a:cubicBezTo>
                <a:cubicBezTo>
                  <a:pt x="24489" y="5303"/>
                  <a:pt x="24426" y="5035"/>
                  <a:pt x="24355" y="4767"/>
                </a:cubicBezTo>
                <a:cubicBezTo>
                  <a:pt x="24660" y="4594"/>
                  <a:pt x="25573" y="4125"/>
                  <a:pt x="26660" y="4125"/>
                </a:cubicBezTo>
                <a:close/>
                <a:moveTo>
                  <a:pt x="21117" y="4027"/>
                </a:moveTo>
                <a:cubicBezTo>
                  <a:pt x="21830" y="4705"/>
                  <a:pt x="22267" y="5758"/>
                  <a:pt x="22267" y="6864"/>
                </a:cubicBezTo>
                <a:cubicBezTo>
                  <a:pt x="22267" y="7970"/>
                  <a:pt x="21830" y="9014"/>
                  <a:pt x="21117" y="9710"/>
                </a:cubicBezTo>
                <a:cubicBezTo>
                  <a:pt x="20376" y="9014"/>
                  <a:pt x="19966" y="7988"/>
                  <a:pt x="19948" y="6864"/>
                </a:cubicBezTo>
                <a:cubicBezTo>
                  <a:pt x="19948" y="5758"/>
                  <a:pt x="20385" y="4705"/>
                  <a:pt x="21117" y="4027"/>
                </a:cubicBezTo>
                <a:close/>
                <a:moveTo>
                  <a:pt x="26451" y="5403"/>
                </a:moveTo>
                <a:cubicBezTo>
                  <a:pt x="26723" y="5403"/>
                  <a:pt x="27007" y="5440"/>
                  <a:pt x="27290" y="5535"/>
                </a:cubicBezTo>
                <a:cubicBezTo>
                  <a:pt x="28173" y="5838"/>
                  <a:pt x="28869" y="6632"/>
                  <a:pt x="29351" y="7908"/>
                </a:cubicBezTo>
                <a:cubicBezTo>
                  <a:pt x="29163" y="8068"/>
                  <a:pt x="28985" y="8247"/>
                  <a:pt x="28824" y="8443"/>
                </a:cubicBezTo>
                <a:cubicBezTo>
                  <a:pt x="28378" y="8978"/>
                  <a:pt x="28084" y="9585"/>
                  <a:pt x="27932" y="10272"/>
                </a:cubicBezTo>
                <a:cubicBezTo>
                  <a:pt x="27799" y="9861"/>
                  <a:pt x="27567" y="9487"/>
                  <a:pt x="27254" y="9174"/>
                </a:cubicBezTo>
                <a:cubicBezTo>
                  <a:pt x="26710" y="8639"/>
                  <a:pt x="25996" y="8354"/>
                  <a:pt x="25238" y="8354"/>
                </a:cubicBezTo>
                <a:cubicBezTo>
                  <a:pt x="24721" y="8354"/>
                  <a:pt x="24221" y="8488"/>
                  <a:pt x="23775" y="8755"/>
                </a:cubicBezTo>
                <a:cubicBezTo>
                  <a:pt x="24221" y="8122"/>
                  <a:pt x="24480"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8" y="387"/>
                </a:moveTo>
                <a:cubicBezTo>
                  <a:pt x="21491" y="753"/>
                  <a:pt x="22856" y="2127"/>
                  <a:pt x="23650" y="3840"/>
                </a:cubicBezTo>
                <a:cubicBezTo>
                  <a:pt x="23659" y="3866"/>
                  <a:pt x="23659" y="3884"/>
                  <a:pt x="23677" y="3902"/>
                </a:cubicBezTo>
                <a:cubicBezTo>
                  <a:pt x="23677" y="3902"/>
                  <a:pt x="23677" y="3911"/>
                  <a:pt x="23677" y="3911"/>
                </a:cubicBezTo>
                <a:cubicBezTo>
                  <a:pt x="23802"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48" y="6159"/>
                  <a:pt x="24248" y="6409"/>
                  <a:pt x="24221" y="6650"/>
                </a:cubicBezTo>
                <a:cubicBezTo>
                  <a:pt x="24078" y="8086"/>
                  <a:pt x="23177" y="9317"/>
                  <a:pt x="21545" y="10325"/>
                </a:cubicBezTo>
                <a:cubicBezTo>
                  <a:pt x="21456" y="10174"/>
                  <a:pt x="21375" y="10058"/>
                  <a:pt x="21313" y="9968"/>
                </a:cubicBezTo>
                <a:cubicBezTo>
                  <a:pt x="22125" y="9219"/>
                  <a:pt x="22598" y="8068"/>
                  <a:pt x="22598" y="6864"/>
                </a:cubicBezTo>
                <a:cubicBezTo>
                  <a:pt x="22598" y="5579"/>
                  <a:pt x="22107" y="4420"/>
                  <a:pt x="21215" y="3661"/>
                </a:cubicBezTo>
                <a:lnTo>
                  <a:pt x="21117" y="3572"/>
                </a:lnTo>
                <a:lnTo>
                  <a:pt x="21001" y="3661"/>
                </a:lnTo>
                <a:cubicBezTo>
                  <a:pt x="20126" y="4420"/>
                  <a:pt x="19618" y="5579"/>
                  <a:pt x="19618" y="6864"/>
                </a:cubicBezTo>
                <a:cubicBezTo>
                  <a:pt x="19618" y="8077"/>
                  <a:pt x="20073" y="9192"/>
                  <a:pt x="20867" y="9933"/>
                </a:cubicBezTo>
                <a:cubicBezTo>
                  <a:pt x="20804" y="10022"/>
                  <a:pt x="20715" y="10156"/>
                  <a:pt x="20608" y="10325"/>
                </a:cubicBezTo>
                <a:cubicBezTo>
                  <a:pt x="18993" y="9308"/>
                  <a:pt x="18092" y="8068"/>
                  <a:pt x="17968" y="6650"/>
                </a:cubicBezTo>
                <a:cubicBezTo>
                  <a:pt x="17950" y="6507"/>
                  <a:pt x="17941" y="6364"/>
                  <a:pt x="17941" y="6248"/>
                </a:cubicBezTo>
                <a:cubicBezTo>
                  <a:pt x="17941" y="6115"/>
                  <a:pt x="17950" y="5990"/>
                  <a:pt x="17959" y="5856"/>
                </a:cubicBezTo>
                <a:cubicBezTo>
                  <a:pt x="17968" y="5829"/>
                  <a:pt x="17968" y="5802"/>
                  <a:pt x="17968" y="5776"/>
                </a:cubicBezTo>
                <a:cubicBezTo>
                  <a:pt x="18235" y="3215"/>
                  <a:pt x="20599" y="851"/>
                  <a:pt x="21108" y="387"/>
                </a:cubicBezTo>
                <a:close/>
                <a:moveTo>
                  <a:pt x="15686" y="5427"/>
                </a:moveTo>
                <a:cubicBezTo>
                  <a:pt x="16270" y="5427"/>
                  <a:pt x="16918" y="5587"/>
                  <a:pt x="17629" y="5909"/>
                </a:cubicBezTo>
                <a:cubicBezTo>
                  <a:pt x="17620" y="6016"/>
                  <a:pt x="17620" y="6123"/>
                  <a:pt x="17620" y="6239"/>
                </a:cubicBezTo>
                <a:cubicBezTo>
                  <a:pt x="17620" y="6382"/>
                  <a:pt x="17620" y="6516"/>
                  <a:pt x="17629" y="6659"/>
                </a:cubicBezTo>
                <a:cubicBezTo>
                  <a:pt x="17700" y="7355"/>
                  <a:pt x="17923" y="8006"/>
                  <a:pt x="18307" y="8603"/>
                </a:cubicBezTo>
                <a:cubicBezTo>
                  <a:pt x="17914" y="8407"/>
                  <a:pt x="17486" y="8291"/>
                  <a:pt x="17022" y="8291"/>
                </a:cubicBezTo>
                <a:cubicBezTo>
                  <a:pt x="15702" y="8291"/>
                  <a:pt x="14586" y="9219"/>
                  <a:pt x="14283" y="10468"/>
                </a:cubicBezTo>
                <a:cubicBezTo>
                  <a:pt x="14149" y="9701"/>
                  <a:pt x="13846" y="9023"/>
                  <a:pt x="13364" y="8443"/>
                </a:cubicBezTo>
                <a:cubicBezTo>
                  <a:pt x="13204" y="8247"/>
                  <a:pt x="13025" y="8068"/>
                  <a:pt x="12838" y="7908"/>
                </a:cubicBezTo>
                <a:cubicBezTo>
                  <a:pt x="12945" y="7524"/>
                  <a:pt x="13382" y="6257"/>
                  <a:pt x="14488" y="5695"/>
                </a:cubicBezTo>
                <a:cubicBezTo>
                  <a:pt x="14850" y="5516"/>
                  <a:pt x="15250" y="5427"/>
                  <a:pt x="15686" y="5427"/>
                </a:cubicBezTo>
                <a:close/>
                <a:moveTo>
                  <a:pt x="9159" y="8994"/>
                </a:moveTo>
                <a:cubicBezTo>
                  <a:pt x="10117" y="8994"/>
                  <a:pt x="11136" y="9427"/>
                  <a:pt x="11874" y="10182"/>
                </a:cubicBezTo>
                <a:cubicBezTo>
                  <a:pt x="12659" y="10968"/>
                  <a:pt x="13070" y="12002"/>
                  <a:pt x="13070" y="13002"/>
                </a:cubicBezTo>
                <a:cubicBezTo>
                  <a:pt x="13022" y="13004"/>
                  <a:pt x="12973" y="13005"/>
                  <a:pt x="12925" y="13005"/>
                </a:cubicBezTo>
                <a:cubicBezTo>
                  <a:pt x="11958" y="13005"/>
                  <a:pt x="11007" y="12580"/>
                  <a:pt x="10242" y="11815"/>
                </a:cubicBezTo>
                <a:cubicBezTo>
                  <a:pt x="9457" y="11030"/>
                  <a:pt x="9002" y="9995"/>
                  <a:pt x="9046" y="8996"/>
                </a:cubicBezTo>
                <a:cubicBezTo>
                  <a:pt x="9084" y="8995"/>
                  <a:pt x="9122" y="8994"/>
                  <a:pt x="9159" y="8994"/>
                </a:cubicBezTo>
                <a:close/>
                <a:moveTo>
                  <a:pt x="33065" y="9031"/>
                </a:moveTo>
                <a:cubicBezTo>
                  <a:pt x="33094" y="9031"/>
                  <a:pt x="33122" y="9031"/>
                  <a:pt x="33151" y="9032"/>
                </a:cubicBezTo>
                <a:cubicBezTo>
                  <a:pt x="33196" y="10040"/>
                  <a:pt x="32741" y="11066"/>
                  <a:pt x="31974" y="11860"/>
                </a:cubicBezTo>
                <a:cubicBezTo>
                  <a:pt x="31211" y="12622"/>
                  <a:pt x="30197" y="13056"/>
                  <a:pt x="29232" y="13056"/>
                </a:cubicBezTo>
                <a:cubicBezTo>
                  <a:pt x="29203" y="13056"/>
                  <a:pt x="29174" y="13056"/>
                  <a:pt x="29146" y="13055"/>
                </a:cubicBezTo>
                <a:cubicBezTo>
                  <a:pt x="29101" y="12038"/>
                  <a:pt x="29538" y="11021"/>
                  <a:pt x="30323" y="10218"/>
                </a:cubicBezTo>
                <a:cubicBezTo>
                  <a:pt x="31086" y="9473"/>
                  <a:pt x="32084" y="9031"/>
                  <a:pt x="33065" y="9031"/>
                </a:cubicBezTo>
                <a:close/>
                <a:moveTo>
                  <a:pt x="22678" y="9924"/>
                </a:moveTo>
                <a:cubicBezTo>
                  <a:pt x="22482" y="10325"/>
                  <a:pt x="22383" y="10753"/>
                  <a:pt x="22383" y="11191"/>
                </a:cubicBezTo>
                <a:cubicBezTo>
                  <a:pt x="22383" y="11762"/>
                  <a:pt x="22553" y="12332"/>
                  <a:pt x="22901" y="12832"/>
                </a:cubicBezTo>
                <a:cubicBezTo>
                  <a:pt x="22794" y="12993"/>
                  <a:pt x="22696" y="13162"/>
                  <a:pt x="22598" y="13349"/>
                </a:cubicBezTo>
                <a:cubicBezTo>
                  <a:pt x="22508" y="12225"/>
                  <a:pt x="22080" y="11253"/>
                  <a:pt x="21714" y="10611"/>
                </a:cubicBezTo>
                <a:cubicBezTo>
                  <a:pt x="22071" y="10397"/>
                  <a:pt x="22392" y="10165"/>
                  <a:pt x="22678" y="9924"/>
                </a:cubicBezTo>
                <a:close/>
                <a:moveTo>
                  <a:pt x="19645" y="10058"/>
                </a:moveTo>
                <a:lnTo>
                  <a:pt x="19645" y="10058"/>
                </a:lnTo>
                <a:cubicBezTo>
                  <a:pt x="19886" y="10245"/>
                  <a:pt x="20153" y="10432"/>
                  <a:pt x="20439" y="10611"/>
                </a:cubicBezTo>
                <a:cubicBezTo>
                  <a:pt x="20073" y="11271"/>
                  <a:pt x="19636" y="12261"/>
                  <a:pt x="19555" y="13394"/>
                </a:cubicBezTo>
                <a:cubicBezTo>
                  <a:pt x="19466" y="13225"/>
                  <a:pt x="19368" y="13055"/>
                  <a:pt x="19261" y="12903"/>
                </a:cubicBezTo>
                <a:cubicBezTo>
                  <a:pt x="19663" y="12422"/>
                  <a:pt x="19859" y="11824"/>
                  <a:pt x="19859" y="11164"/>
                </a:cubicBezTo>
                <a:cubicBezTo>
                  <a:pt x="19859" y="10771"/>
                  <a:pt x="19787" y="10397"/>
                  <a:pt x="19645" y="10058"/>
                </a:cubicBezTo>
                <a:close/>
                <a:moveTo>
                  <a:pt x="17022" y="8630"/>
                </a:moveTo>
                <a:cubicBezTo>
                  <a:pt x="18405" y="8630"/>
                  <a:pt x="19529" y="9763"/>
                  <a:pt x="19529" y="11164"/>
                </a:cubicBezTo>
                <a:cubicBezTo>
                  <a:pt x="19529" y="11717"/>
                  <a:pt x="19368" y="12216"/>
                  <a:pt x="19065" y="12618"/>
                </a:cubicBezTo>
                <a:cubicBezTo>
                  <a:pt x="18244" y="11512"/>
                  <a:pt x="17209" y="10852"/>
                  <a:pt x="16986" y="10727"/>
                </a:cubicBezTo>
                <a:cubicBezTo>
                  <a:pt x="16959" y="10673"/>
                  <a:pt x="16897" y="10637"/>
                  <a:pt x="16843" y="10637"/>
                </a:cubicBezTo>
                <a:lnTo>
                  <a:pt x="16835" y="10637"/>
                </a:lnTo>
                <a:cubicBezTo>
                  <a:pt x="16824" y="10636"/>
                  <a:pt x="16813" y="10635"/>
                  <a:pt x="16803" y="10635"/>
                </a:cubicBezTo>
                <a:cubicBezTo>
                  <a:pt x="16751" y="10635"/>
                  <a:pt x="16704" y="10653"/>
                  <a:pt x="16674" y="10682"/>
                </a:cubicBezTo>
                <a:cubicBezTo>
                  <a:pt x="16638" y="10718"/>
                  <a:pt x="16629" y="10771"/>
                  <a:pt x="16629" y="10789"/>
                </a:cubicBezTo>
                <a:cubicBezTo>
                  <a:pt x="16629" y="10825"/>
                  <a:pt x="16629" y="10852"/>
                  <a:pt x="16647" y="10878"/>
                </a:cubicBezTo>
                <a:cubicBezTo>
                  <a:pt x="16585" y="11128"/>
                  <a:pt x="16442" y="11806"/>
                  <a:pt x="16442" y="12663"/>
                </a:cubicBezTo>
                <a:cubicBezTo>
                  <a:pt x="16442" y="12957"/>
                  <a:pt x="16460" y="13278"/>
                  <a:pt x="16504" y="13599"/>
                </a:cubicBezTo>
                <a:cubicBezTo>
                  <a:pt x="15354" y="13358"/>
                  <a:pt x="14533" y="12332"/>
                  <a:pt x="14533" y="11164"/>
                </a:cubicBezTo>
                <a:cubicBezTo>
                  <a:pt x="14533" y="9763"/>
                  <a:pt x="15666" y="8630"/>
                  <a:pt x="17022" y="8630"/>
                </a:cubicBezTo>
                <a:close/>
                <a:moveTo>
                  <a:pt x="25238" y="8684"/>
                </a:moveTo>
                <a:cubicBezTo>
                  <a:pt x="25925" y="8684"/>
                  <a:pt x="26532" y="8942"/>
                  <a:pt x="27013" y="9415"/>
                </a:cubicBezTo>
                <a:cubicBezTo>
                  <a:pt x="27486" y="9879"/>
                  <a:pt x="27745" y="10504"/>
                  <a:pt x="27745" y="11164"/>
                </a:cubicBezTo>
                <a:cubicBezTo>
                  <a:pt x="27745" y="11851"/>
                  <a:pt x="27486" y="12484"/>
                  <a:pt x="26987" y="12975"/>
                </a:cubicBezTo>
                <a:cubicBezTo>
                  <a:pt x="26612" y="13358"/>
                  <a:pt x="26130" y="13599"/>
                  <a:pt x="25631" y="13662"/>
                </a:cubicBezTo>
                <a:cubicBezTo>
                  <a:pt x="25863" y="12154"/>
                  <a:pt x="25506" y="10825"/>
                  <a:pt x="25488" y="10753"/>
                </a:cubicBezTo>
                <a:cubicBezTo>
                  <a:pt x="25488" y="10745"/>
                  <a:pt x="25479" y="10745"/>
                  <a:pt x="25479" y="10736"/>
                </a:cubicBezTo>
                <a:cubicBezTo>
                  <a:pt x="25479" y="10727"/>
                  <a:pt x="25479" y="10718"/>
                  <a:pt x="25470" y="10709"/>
                </a:cubicBezTo>
                <a:cubicBezTo>
                  <a:pt x="25443" y="10673"/>
                  <a:pt x="25417" y="10655"/>
                  <a:pt x="25381" y="10646"/>
                </a:cubicBezTo>
                <a:cubicBezTo>
                  <a:pt x="25372" y="10637"/>
                  <a:pt x="25363" y="10637"/>
                  <a:pt x="25354" y="10637"/>
                </a:cubicBezTo>
                <a:lnTo>
                  <a:pt x="25283" y="10637"/>
                </a:lnTo>
                <a:cubicBezTo>
                  <a:pt x="25283" y="10637"/>
                  <a:pt x="25274" y="10637"/>
                  <a:pt x="25274" y="10646"/>
                </a:cubicBezTo>
                <a:cubicBezTo>
                  <a:pt x="25265" y="10646"/>
                  <a:pt x="25247" y="10646"/>
                  <a:pt x="25238" y="10655"/>
                </a:cubicBezTo>
                <a:cubicBezTo>
                  <a:pt x="25176" y="10691"/>
                  <a:pt x="24016" y="11351"/>
                  <a:pt x="23115" y="12529"/>
                </a:cubicBezTo>
                <a:cubicBezTo>
                  <a:pt x="22499" y="11547"/>
                  <a:pt x="22633" y="10263"/>
                  <a:pt x="23445" y="9433"/>
                </a:cubicBezTo>
                <a:cubicBezTo>
                  <a:pt x="23927" y="8951"/>
                  <a:pt x="24569" y="8684"/>
                  <a:pt x="25238" y="8684"/>
                </a:cubicBezTo>
                <a:close/>
                <a:moveTo>
                  <a:pt x="6700" y="6424"/>
                </a:moveTo>
                <a:cubicBezTo>
                  <a:pt x="7740" y="6424"/>
                  <a:pt x="10689" y="6566"/>
                  <a:pt x="12508" y="8068"/>
                </a:cubicBezTo>
                <a:cubicBezTo>
                  <a:pt x="12526" y="8086"/>
                  <a:pt x="12535" y="8104"/>
                  <a:pt x="12561" y="8113"/>
                </a:cubicBezTo>
                <a:cubicBezTo>
                  <a:pt x="12758" y="8282"/>
                  <a:pt x="12936" y="8461"/>
                  <a:pt x="13097" y="8657"/>
                </a:cubicBezTo>
                <a:cubicBezTo>
                  <a:pt x="14033" y="9763"/>
                  <a:pt x="14265" y="11271"/>
                  <a:pt x="13810" y="13153"/>
                </a:cubicBezTo>
                <a:cubicBezTo>
                  <a:pt x="13641" y="13109"/>
                  <a:pt x="13498" y="13082"/>
                  <a:pt x="13400" y="13064"/>
                </a:cubicBezTo>
                <a:cubicBezTo>
                  <a:pt x="13471" y="11940"/>
                  <a:pt x="12981" y="10807"/>
                  <a:pt x="12124" y="9942"/>
                </a:cubicBezTo>
                <a:cubicBezTo>
                  <a:pt x="11299" y="9133"/>
                  <a:pt x="10213" y="8654"/>
                  <a:pt x="9166" y="8654"/>
                </a:cubicBezTo>
                <a:cubicBezTo>
                  <a:pt x="9069" y="8654"/>
                  <a:pt x="8973" y="8658"/>
                  <a:pt x="8877" y="8666"/>
                </a:cubicBezTo>
                <a:lnTo>
                  <a:pt x="8743" y="8675"/>
                </a:lnTo>
                <a:lnTo>
                  <a:pt x="8716" y="8818"/>
                </a:lnTo>
                <a:lnTo>
                  <a:pt x="8716" y="9112"/>
                </a:lnTo>
                <a:cubicBezTo>
                  <a:pt x="8716" y="10156"/>
                  <a:pt x="9180" y="11235"/>
                  <a:pt x="10010" y="12056"/>
                </a:cubicBezTo>
                <a:cubicBezTo>
                  <a:pt x="10843" y="12898"/>
                  <a:pt x="11908" y="13343"/>
                  <a:pt x="12958" y="13343"/>
                </a:cubicBezTo>
                <a:cubicBezTo>
                  <a:pt x="12998" y="13343"/>
                  <a:pt x="13038" y="13342"/>
                  <a:pt x="13079" y="13341"/>
                </a:cubicBezTo>
                <a:cubicBezTo>
                  <a:pt x="13088" y="13439"/>
                  <a:pt x="13114" y="13599"/>
                  <a:pt x="13159" y="13796"/>
                </a:cubicBezTo>
                <a:cubicBezTo>
                  <a:pt x="12558" y="13936"/>
                  <a:pt x="11994" y="14007"/>
                  <a:pt x="11468" y="14007"/>
                </a:cubicBezTo>
                <a:cubicBezTo>
                  <a:pt x="10363" y="14007"/>
                  <a:pt x="9427" y="13696"/>
                  <a:pt x="8672" y="13073"/>
                </a:cubicBezTo>
                <a:cubicBezTo>
                  <a:pt x="8476" y="12903"/>
                  <a:pt x="8297" y="12725"/>
                  <a:pt x="8137" y="12529"/>
                </a:cubicBezTo>
                <a:cubicBezTo>
                  <a:pt x="8119" y="12484"/>
                  <a:pt x="8092" y="12457"/>
                  <a:pt x="8056" y="12440"/>
                </a:cubicBezTo>
                <a:cubicBezTo>
                  <a:pt x="7789" y="12109"/>
                  <a:pt x="7574" y="11744"/>
                  <a:pt x="7387" y="11369"/>
                </a:cubicBezTo>
                <a:cubicBezTo>
                  <a:pt x="7387" y="11369"/>
                  <a:pt x="7387" y="11360"/>
                  <a:pt x="7387" y="11360"/>
                </a:cubicBezTo>
                <a:cubicBezTo>
                  <a:pt x="7387" y="11351"/>
                  <a:pt x="7387" y="11351"/>
                  <a:pt x="7378" y="11351"/>
                </a:cubicBezTo>
                <a:cubicBezTo>
                  <a:pt x="6450" y="9406"/>
                  <a:pt x="6442" y="7016"/>
                  <a:pt x="6450" y="6427"/>
                </a:cubicBezTo>
                <a:cubicBezTo>
                  <a:pt x="6513" y="6425"/>
                  <a:pt x="6597" y="6424"/>
                  <a:pt x="6700" y="6424"/>
                </a:cubicBezTo>
                <a:close/>
                <a:moveTo>
                  <a:pt x="35435" y="6449"/>
                </a:moveTo>
                <a:cubicBezTo>
                  <a:pt x="35554" y="6449"/>
                  <a:pt x="35651"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5" y="12743"/>
                  <a:pt x="33686" y="12930"/>
                  <a:pt x="33490" y="13091"/>
                </a:cubicBezTo>
                <a:cubicBezTo>
                  <a:pt x="32735" y="13708"/>
                  <a:pt x="31811" y="14019"/>
                  <a:pt x="30718" y="14019"/>
                </a:cubicBezTo>
                <a:cubicBezTo>
                  <a:pt x="30184" y="14019"/>
                  <a:pt x="29609" y="13945"/>
                  <a:pt x="28994" y="13796"/>
                </a:cubicBezTo>
                <a:cubicBezTo>
                  <a:pt x="29030" y="13626"/>
                  <a:pt x="29056" y="13483"/>
                  <a:pt x="29074" y="13385"/>
                </a:cubicBezTo>
                <a:cubicBezTo>
                  <a:pt x="29122" y="13387"/>
                  <a:pt x="29169" y="13388"/>
                  <a:pt x="29217" y="13388"/>
                </a:cubicBezTo>
                <a:cubicBezTo>
                  <a:pt x="30272" y="13388"/>
                  <a:pt x="31377" y="12919"/>
                  <a:pt x="32188" y="12092"/>
                </a:cubicBezTo>
                <a:cubicBezTo>
                  <a:pt x="33098" y="11217"/>
                  <a:pt x="33570" y="10004"/>
                  <a:pt x="33472" y="8862"/>
                </a:cubicBezTo>
                <a:lnTo>
                  <a:pt x="33472" y="8719"/>
                </a:lnTo>
                <a:lnTo>
                  <a:pt x="33330" y="8711"/>
                </a:lnTo>
                <a:cubicBezTo>
                  <a:pt x="33245" y="8705"/>
                  <a:pt x="33161" y="8702"/>
                  <a:pt x="33076" y="8702"/>
                </a:cubicBezTo>
                <a:cubicBezTo>
                  <a:pt x="32003" y="8702"/>
                  <a:pt x="30901" y="9168"/>
                  <a:pt x="30091" y="9986"/>
                </a:cubicBezTo>
                <a:cubicBezTo>
                  <a:pt x="29279" y="10807"/>
                  <a:pt x="28798" y="11886"/>
                  <a:pt x="28798" y="12939"/>
                </a:cubicBezTo>
                <a:cubicBezTo>
                  <a:pt x="28798" y="12984"/>
                  <a:pt x="28798" y="13019"/>
                  <a:pt x="28798" y="13055"/>
                </a:cubicBezTo>
                <a:cubicBezTo>
                  <a:pt x="28700" y="13073"/>
                  <a:pt x="28539" y="13100"/>
                  <a:pt x="28334" y="13153"/>
                </a:cubicBezTo>
                <a:cubicBezTo>
                  <a:pt x="27906" y="11289"/>
                  <a:pt x="28155" y="9772"/>
                  <a:pt x="29074" y="8657"/>
                </a:cubicBezTo>
                <a:cubicBezTo>
                  <a:pt x="29235" y="8461"/>
                  <a:pt x="29422" y="8282"/>
                  <a:pt x="29609" y="8122"/>
                </a:cubicBezTo>
                <a:cubicBezTo>
                  <a:pt x="29618" y="8122"/>
                  <a:pt x="29618" y="8122"/>
                  <a:pt x="29627" y="8113"/>
                </a:cubicBezTo>
                <a:cubicBezTo>
                  <a:pt x="29663" y="8104"/>
                  <a:pt x="29690" y="8077"/>
                  <a:pt x="29708" y="8033"/>
                </a:cubicBezTo>
                <a:cubicBezTo>
                  <a:pt x="30038" y="7774"/>
                  <a:pt x="30403" y="7560"/>
                  <a:pt x="30778" y="7372"/>
                </a:cubicBezTo>
                <a:lnTo>
                  <a:pt x="30787" y="7372"/>
                </a:lnTo>
                <a:cubicBezTo>
                  <a:pt x="30796" y="7372"/>
                  <a:pt x="30805" y="7363"/>
                  <a:pt x="30805" y="7363"/>
                </a:cubicBezTo>
                <a:cubicBezTo>
                  <a:pt x="32513" y="6549"/>
                  <a:pt x="34572" y="6449"/>
                  <a:pt x="35435" y="6449"/>
                </a:cubicBezTo>
                <a:close/>
                <a:moveTo>
                  <a:pt x="14337" y="12029"/>
                </a:moveTo>
                <a:cubicBezTo>
                  <a:pt x="14649" y="13010"/>
                  <a:pt x="15496" y="13769"/>
                  <a:pt x="16558" y="13956"/>
                </a:cubicBezTo>
                <a:cubicBezTo>
                  <a:pt x="16603" y="14152"/>
                  <a:pt x="16656" y="14349"/>
                  <a:pt x="16719" y="14545"/>
                </a:cubicBezTo>
                <a:cubicBezTo>
                  <a:pt x="15844" y="13822"/>
                  <a:pt x="14836" y="13439"/>
                  <a:pt x="14131" y="13233"/>
                </a:cubicBezTo>
                <a:cubicBezTo>
                  <a:pt x="14230" y="12814"/>
                  <a:pt x="14301" y="12413"/>
                  <a:pt x="14337" y="12029"/>
                </a:cubicBezTo>
                <a:close/>
                <a:moveTo>
                  <a:pt x="27852" y="12279"/>
                </a:moveTo>
                <a:cubicBezTo>
                  <a:pt x="27888" y="12582"/>
                  <a:pt x="27941" y="12903"/>
                  <a:pt x="28013" y="13233"/>
                </a:cubicBezTo>
                <a:cubicBezTo>
                  <a:pt x="27308" y="13430"/>
                  <a:pt x="26291" y="13822"/>
                  <a:pt x="25417" y="14563"/>
                </a:cubicBezTo>
                <a:cubicBezTo>
                  <a:pt x="25470" y="14375"/>
                  <a:pt x="25524" y="14188"/>
                  <a:pt x="25559" y="14010"/>
                </a:cubicBezTo>
                <a:cubicBezTo>
                  <a:pt x="26193" y="13956"/>
                  <a:pt x="26764" y="13680"/>
                  <a:pt x="27219" y="13216"/>
                </a:cubicBezTo>
                <a:cubicBezTo>
                  <a:pt x="27495" y="12939"/>
                  <a:pt x="27709" y="12627"/>
                  <a:pt x="27852" y="12279"/>
                </a:cubicBezTo>
                <a:close/>
                <a:moveTo>
                  <a:pt x="21090" y="10218"/>
                </a:moveTo>
                <a:cubicBezTo>
                  <a:pt x="21152" y="10307"/>
                  <a:pt x="21224" y="10432"/>
                  <a:pt x="21313" y="10575"/>
                </a:cubicBezTo>
                <a:cubicBezTo>
                  <a:pt x="21313" y="10602"/>
                  <a:pt x="21322" y="10629"/>
                  <a:pt x="21331" y="10646"/>
                </a:cubicBezTo>
                <a:cubicBezTo>
                  <a:pt x="21349" y="10664"/>
                  <a:pt x="21366" y="10691"/>
                  <a:pt x="21384" y="10700"/>
                </a:cubicBezTo>
                <a:cubicBezTo>
                  <a:pt x="21812" y="11449"/>
                  <a:pt x="22383" y="12752"/>
                  <a:pt x="22267" y="14170"/>
                </a:cubicBezTo>
                <a:cubicBezTo>
                  <a:pt x="22259" y="14188"/>
                  <a:pt x="22259" y="14197"/>
                  <a:pt x="22250" y="14206"/>
                </a:cubicBezTo>
                <a:cubicBezTo>
                  <a:pt x="22143" y="14509"/>
                  <a:pt x="22098" y="14777"/>
                  <a:pt x="22089" y="15044"/>
                </a:cubicBezTo>
                <a:lnTo>
                  <a:pt x="22044" y="15116"/>
                </a:lnTo>
                <a:lnTo>
                  <a:pt x="22080" y="15134"/>
                </a:lnTo>
                <a:cubicBezTo>
                  <a:pt x="22009" y="15312"/>
                  <a:pt x="21928" y="15526"/>
                  <a:pt x="21812" y="15749"/>
                </a:cubicBezTo>
                <a:cubicBezTo>
                  <a:pt x="21572" y="15714"/>
                  <a:pt x="21322" y="15696"/>
                  <a:pt x="21072" y="15696"/>
                </a:cubicBezTo>
                <a:cubicBezTo>
                  <a:pt x="20822" y="15696"/>
                  <a:pt x="20572" y="15714"/>
                  <a:pt x="20332" y="15749"/>
                </a:cubicBezTo>
                <a:cubicBezTo>
                  <a:pt x="20189" y="15482"/>
                  <a:pt x="20109" y="15223"/>
                  <a:pt x="20055" y="14991"/>
                </a:cubicBezTo>
                <a:cubicBezTo>
                  <a:pt x="20055" y="14982"/>
                  <a:pt x="20055" y="14964"/>
                  <a:pt x="20046" y="14946"/>
                </a:cubicBezTo>
                <a:cubicBezTo>
                  <a:pt x="20046" y="14830"/>
                  <a:pt x="20019" y="14723"/>
                  <a:pt x="19975" y="14607"/>
                </a:cubicBezTo>
                <a:cubicBezTo>
                  <a:pt x="19966" y="14545"/>
                  <a:pt x="19948" y="14482"/>
                  <a:pt x="19948" y="14393"/>
                </a:cubicBezTo>
                <a:cubicBezTo>
                  <a:pt x="19948" y="14393"/>
                  <a:pt x="19948" y="14393"/>
                  <a:pt x="19948" y="14384"/>
                </a:cubicBezTo>
                <a:cubicBezTo>
                  <a:pt x="19671" y="12511"/>
                  <a:pt x="20715" y="10771"/>
                  <a:pt x="21090" y="10218"/>
                </a:cubicBezTo>
                <a:close/>
                <a:moveTo>
                  <a:pt x="25220" y="11057"/>
                </a:moveTo>
                <a:lnTo>
                  <a:pt x="25220" y="11057"/>
                </a:lnTo>
                <a:cubicBezTo>
                  <a:pt x="25354" y="11690"/>
                  <a:pt x="25631" y="13581"/>
                  <a:pt x="24792" y="15178"/>
                </a:cubicBezTo>
                <a:cubicBezTo>
                  <a:pt x="24783" y="15187"/>
                  <a:pt x="24774" y="15205"/>
                  <a:pt x="24765" y="15214"/>
                </a:cubicBezTo>
                <a:lnTo>
                  <a:pt x="24730" y="15214"/>
                </a:lnTo>
                <a:lnTo>
                  <a:pt x="24703" y="15285"/>
                </a:lnTo>
                <a:cubicBezTo>
                  <a:pt x="24596" y="15446"/>
                  <a:pt x="24462" y="15606"/>
                  <a:pt x="24373" y="15785"/>
                </a:cubicBezTo>
                <a:cubicBezTo>
                  <a:pt x="24373" y="15794"/>
                  <a:pt x="24364" y="15794"/>
                  <a:pt x="24364" y="15794"/>
                </a:cubicBezTo>
                <a:lnTo>
                  <a:pt x="24266" y="15910"/>
                </a:lnTo>
                <a:lnTo>
                  <a:pt x="24275" y="15937"/>
                </a:lnTo>
                <a:cubicBezTo>
                  <a:pt x="24168" y="16106"/>
                  <a:pt x="24007" y="16276"/>
                  <a:pt x="23802" y="16436"/>
                </a:cubicBezTo>
                <a:cubicBezTo>
                  <a:pt x="23374" y="16186"/>
                  <a:pt x="22910" y="15990"/>
                  <a:pt x="22419" y="15865"/>
                </a:cubicBezTo>
                <a:cubicBezTo>
                  <a:pt x="22401" y="15633"/>
                  <a:pt x="22401" y="15392"/>
                  <a:pt x="22428" y="15143"/>
                </a:cubicBezTo>
                <a:lnTo>
                  <a:pt x="22455" y="15036"/>
                </a:lnTo>
                <a:lnTo>
                  <a:pt x="22446" y="15036"/>
                </a:lnTo>
                <a:cubicBezTo>
                  <a:pt x="22526" y="14777"/>
                  <a:pt x="22571" y="14545"/>
                  <a:pt x="22589" y="14304"/>
                </a:cubicBezTo>
                <a:cubicBezTo>
                  <a:pt x="22589" y="14295"/>
                  <a:pt x="22589" y="14277"/>
                  <a:pt x="22589" y="14268"/>
                </a:cubicBezTo>
                <a:cubicBezTo>
                  <a:pt x="23115" y="12555"/>
                  <a:pt x="24685" y="11414"/>
                  <a:pt x="25220" y="11057"/>
                </a:cubicBezTo>
                <a:close/>
                <a:moveTo>
                  <a:pt x="16951" y="11101"/>
                </a:moveTo>
                <a:lnTo>
                  <a:pt x="16951" y="11101"/>
                </a:lnTo>
                <a:cubicBezTo>
                  <a:pt x="17530" y="11476"/>
                  <a:pt x="19136" y="12671"/>
                  <a:pt x="19618" y="14473"/>
                </a:cubicBezTo>
                <a:cubicBezTo>
                  <a:pt x="19618" y="14634"/>
                  <a:pt x="19645"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1" y="15330"/>
                  <a:pt x="19761" y="15598"/>
                  <a:pt x="19725" y="15865"/>
                </a:cubicBezTo>
                <a:cubicBezTo>
                  <a:pt x="19225" y="15999"/>
                  <a:pt x="18761" y="16195"/>
                  <a:pt x="18324" y="16454"/>
                </a:cubicBezTo>
                <a:cubicBezTo>
                  <a:pt x="18182" y="16338"/>
                  <a:pt x="18048" y="16204"/>
                  <a:pt x="17923" y="16070"/>
                </a:cubicBezTo>
                <a:cubicBezTo>
                  <a:pt x="17923" y="16070"/>
                  <a:pt x="17923" y="16061"/>
                  <a:pt x="17923" y="16061"/>
                </a:cubicBezTo>
                <a:cubicBezTo>
                  <a:pt x="17914" y="16035"/>
                  <a:pt x="17896" y="16017"/>
                  <a:pt x="17878" y="15990"/>
                </a:cubicBezTo>
                <a:cubicBezTo>
                  <a:pt x="17869" y="15981"/>
                  <a:pt x="17869" y="15981"/>
                  <a:pt x="17869" y="15981"/>
                </a:cubicBezTo>
                <a:cubicBezTo>
                  <a:pt x="17753" y="15767"/>
                  <a:pt x="17620" y="15544"/>
                  <a:pt x="17432" y="15330"/>
                </a:cubicBezTo>
                <a:cubicBezTo>
                  <a:pt x="17423" y="15321"/>
                  <a:pt x="17414" y="15312"/>
                  <a:pt x="17405" y="15294"/>
                </a:cubicBezTo>
                <a:cubicBezTo>
                  <a:pt x="17397" y="15285"/>
                  <a:pt x="17388" y="15267"/>
                  <a:pt x="17388" y="15259"/>
                </a:cubicBezTo>
                <a:lnTo>
                  <a:pt x="17352" y="15187"/>
                </a:lnTo>
                <a:cubicBezTo>
                  <a:pt x="17352" y="15178"/>
                  <a:pt x="17352" y="15178"/>
                  <a:pt x="17352" y="15178"/>
                </a:cubicBezTo>
                <a:cubicBezTo>
                  <a:pt x="17343" y="15169"/>
                  <a:pt x="17334" y="15151"/>
                  <a:pt x="17325" y="15143"/>
                </a:cubicBezTo>
                <a:cubicBezTo>
                  <a:pt x="17316" y="15134"/>
                  <a:pt x="17316" y="15125"/>
                  <a:pt x="17316" y="15116"/>
                </a:cubicBezTo>
                <a:cubicBezTo>
                  <a:pt x="16522" y="13564"/>
                  <a:pt x="16817" y="11735"/>
                  <a:pt x="16951" y="11101"/>
                </a:cubicBezTo>
                <a:close/>
                <a:moveTo>
                  <a:pt x="28905" y="14134"/>
                </a:moveTo>
                <a:cubicBezTo>
                  <a:pt x="29306" y="14224"/>
                  <a:pt x="29690" y="14286"/>
                  <a:pt x="30056" y="14322"/>
                </a:cubicBezTo>
                <a:cubicBezTo>
                  <a:pt x="29101" y="14661"/>
                  <a:pt x="28361" y="15508"/>
                  <a:pt x="28182" y="16552"/>
                </a:cubicBezTo>
                <a:cubicBezTo>
                  <a:pt x="27995" y="16588"/>
                  <a:pt x="27799" y="16641"/>
                  <a:pt x="27602" y="16695"/>
                </a:cubicBezTo>
                <a:cubicBezTo>
                  <a:pt x="28325" y="15829"/>
                  <a:pt x="28708" y="14830"/>
                  <a:pt x="28905" y="14134"/>
                </a:cubicBezTo>
                <a:close/>
                <a:moveTo>
                  <a:pt x="13248" y="14126"/>
                </a:moveTo>
                <a:cubicBezTo>
                  <a:pt x="13445" y="14848"/>
                  <a:pt x="13828" y="15865"/>
                  <a:pt x="14578" y="16731"/>
                </a:cubicBezTo>
                <a:cubicBezTo>
                  <a:pt x="14390" y="16668"/>
                  <a:pt x="14203" y="16623"/>
                  <a:pt x="14024" y="16579"/>
                </a:cubicBezTo>
                <a:cubicBezTo>
                  <a:pt x="13962" y="15963"/>
                  <a:pt x="13676" y="15383"/>
                  <a:pt x="13222" y="14911"/>
                </a:cubicBezTo>
                <a:cubicBezTo>
                  <a:pt x="12945" y="14643"/>
                  <a:pt x="12633" y="14438"/>
                  <a:pt x="12303" y="14295"/>
                </a:cubicBezTo>
                <a:cubicBezTo>
                  <a:pt x="12606" y="14259"/>
                  <a:pt x="12918" y="14206"/>
                  <a:pt x="13248" y="14126"/>
                </a:cubicBezTo>
                <a:close/>
                <a:moveTo>
                  <a:pt x="7146" y="11654"/>
                </a:moveTo>
                <a:cubicBezTo>
                  <a:pt x="7307" y="11958"/>
                  <a:pt x="7485" y="12243"/>
                  <a:pt x="7690" y="12511"/>
                </a:cubicBezTo>
                <a:cubicBezTo>
                  <a:pt x="6379" y="13028"/>
                  <a:pt x="5549" y="13778"/>
                  <a:pt x="5228" y="14750"/>
                </a:cubicBezTo>
                <a:cubicBezTo>
                  <a:pt x="5130" y="15071"/>
                  <a:pt x="5086" y="15392"/>
                  <a:pt x="5086" y="15705"/>
                </a:cubicBezTo>
                <a:cubicBezTo>
                  <a:pt x="5086" y="16543"/>
                  <a:pt x="5398" y="17257"/>
                  <a:pt x="5585" y="17614"/>
                </a:cubicBezTo>
                <a:cubicBezTo>
                  <a:pt x="5309" y="17649"/>
                  <a:pt x="5041" y="17712"/>
                  <a:pt x="4773" y="17783"/>
                </a:cubicBezTo>
                <a:cubicBezTo>
                  <a:pt x="4559" y="17391"/>
                  <a:pt x="3845" y="15999"/>
                  <a:pt x="4274" y="14518"/>
                </a:cubicBezTo>
                <a:cubicBezTo>
                  <a:pt x="4613" y="13341"/>
                  <a:pt x="5576" y="12377"/>
                  <a:pt x="7146" y="11654"/>
                </a:cubicBezTo>
                <a:close/>
                <a:moveTo>
                  <a:pt x="13418" y="13412"/>
                </a:moveTo>
                <a:lnTo>
                  <a:pt x="13418" y="13412"/>
                </a:lnTo>
                <a:cubicBezTo>
                  <a:pt x="14042" y="13537"/>
                  <a:pt x="15853" y="13992"/>
                  <a:pt x="17031" y="15330"/>
                </a:cubicBezTo>
                <a:cubicBezTo>
                  <a:pt x="17049" y="15339"/>
                  <a:pt x="17049" y="15357"/>
                  <a:pt x="17058" y="15375"/>
                </a:cubicBezTo>
                <a:lnTo>
                  <a:pt x="17093" y="15482"/>
                </a:lnTo>
                <a:lnTo>
                  <a:pt x="17138" y="15535"/>
                </a:lnTo>
                <a:cubicBezTo>
                  <a:pt x="17138" y="15535"/>
                  <a:pt x="17147" y="15544"/>
                  <a:pt x="17147" y="15544"/>
                </a:cubicBezTo>
                <a:cubicBezTo>
                  <a:pt x="17263" y="15767"/>
                  <a:pt x="17405" y="15981"/>
                  <a:pt x="17593" y="16186"/>
                </a:cubicBezTo>
                <a:lnTo>
                  <a:pt x="17629" y="16258"/>
                </a:lnTo>
                <a:lnTo>
                  <a:pt x="17637" y="16258"/>
                </a:lnTo>
                <a:cubicBezTo>
                  <a:pt x="17709" y="16400"/>
                  <a:pt x="17780" y="16579"/>
                  <a:pt x="17852" y="16775"/>
                </a:cubicBezTo>
                <a:cubicBezTo>
                  <a:pt x="17450" y="17078"/>
                  <a:pt x="17093" y="17435"/>
                  <a:pt x="16790" y="17837"/>
                </a:cubicBezTo>
                <a:cubicBezTo>
                  <a:pt x="16540" y="17765"/>
                  <a:pt x="16317" y="17676"/>
                  <a:pt x="16112" y="17560"/>
                </a:cubicBezTo>
                <a:cubicBezTo>
                  <a:pt x="16103" y="17524"/>
                  <a:pt x="16076" y="17498"/>
                  <a:pt x="16014" y="17480"/>
                </a:cubicBezTo>
                <a:lnTo>
                  <a:pt x="15987" y="17471"/>
                </a:lnTo>
                <a:cubicBezTo>
                  <a:pt x="15844" y="17355"/>
                  <a:pt x="15693" y="17221"/>
                  <a:pt x="15523" y="17150"/>
                </a:cubicBezTo>
                <a:cubicBezTo>
                  <a:pt x="15505" y="17123"/>
                  <a:pt x="15470" y="17114"/>
                  <a:pt x="15434" y="17096"/>
                </a:cubicBezTo>
                <a:cubicBezTo>
                  <a:pt x="14007" y="15937"/>
                  <a:pt x="13552" y="14054"/>
                  <a:pt x="13418" y="13412"/>
                </a:cubicBezTo>
                <a:close/>
                <a:moveTo>
                  <a:pt x="28726" y="13412"/>
                </a:moveTo>
                <a:lnTo>
                  <a:pt x="28726" y="13412"/>
                </a:lnTo>
                <a:cubicBezTo>
                  <a:pt x="28610" y="14036"/>
                  <a:pt x="28155" y="15803"/>
                  <a:pt x="26844" y="17007"/>
                </a:cubicBezTo>
                <a:lnTo>
                  <a:pt x="26799" y="17034"/>
                </a:lnTo>
                <a:cubicBezTo>
                  <a:pt x="26790" y="17043"/>
                  <a:pt x="26782" y="17052"/>
                  <a:pt x="26764" y="17061"/>
                </a:cubicBezTo>
                <a:lnTo>
                  <a:pt x="26728" y="17061"/>
                </a:lnTo>
                <a:lnTo>
                  <a:pt x="26683" y="17096"/>
                </a:lnTo>
                <a:cubicBezTo>
                  <a:pt x="26674" y="17105"/>
                  <a:pt x="26674" y="17105"/>
                  <a:pt x="26674" y="17114"/>
                </a:cubicBezTo>
                <a:cubicBezTo>
                  <a:pt x="26425" y="17221"/>
                  <a:pt x="26211" y="17364"/>
                  <a:pt x="26041" y="17524"/>
                </a:cubicBezTo>
                <a:cubicBezTo>
                  <a:pt x="26032" y="17524"/>
                  <a:pt x="26032" y="17524"/>
                  <a:pt x="26023" y="17533"/>
                </a:cubicBezTo>
                <a:lnTo>
                  <a:pt x="25979" y="17578"/>
                </a:lnTo>
                <a:cubicBezTo>
                  <a:pt x="25970" y="17578"/>
                  <a:pt x="25961" y="17587"/>
                  <a:pt x="25952" y="17596"/>
                </a:cubicBezTo>
                <a:lnTo>
                  <a:pt x="25925" y="17605"/>
                </a:lnTo>
                <a:lnTo>
                  <a:pt x="25898" y="17614"/>
                </a:lnTo>
                <a:lnTo>
                  <a:pt x="25880" y="17623"/>
                </a:lnTo>
                <a:cubicBezTo>
                  <a:pt x="25729" y="17694"/>
                  <a:pt x="25550" y="17774"/>
                  <a:pt x="25363" y="17837"/>
                </a:cubicBezTo>
                <a:cubicBezTo>
                  <a:pt x="25060" y="17435"/>
                  <a:pt x="24703" y="17078"/>
                  <a:pt x="24301" y="16775"/>
                </a:cubicBezTo>
                <a:cubicBezTo>
                  <a:pt x="24382" y="16525"/>
                  <a:pt x="24471" y="16302"/>
                  <a:pt x="24587" y="16088"/>
                </a:cubicBezTo>
                <a:cubicBezTo>
                  <a:pt x="24623" y="16061"/>
                  <a:pt x="24658" y="16035"/>
                  <a:pt x="24658" y="15990"/>
                </a:cubicBezTo>
                <a:cubicBezTo>
                  <a:pt x="24783" y="15856"/>
                  <a:pt x="24908" y="15696"/>
                  <a:pt x="24988" y="15499"/>
                </a:cubicBezTo>
                <a:cubicBezTo>
                  <a:pt x="25006" y="15473"/>
                  <a:pt x="25051" y="15446"/>
                  <a:pt x="25051" y="15401"/>
                </a:cubicBezTo>
                <a:cubicBezTo>
                  <a:pt x="25051" y="15401"/>
                  <a:pt x="25060" y="15392"/>
                  <a:pt x="25060" y="15383"/>
                </a:cubicBezTo>
                <a:cubicBezTo>
                  <a:pt x="26014" y="14259"/>
                  <a:pt x="27406" y="13742"/>
                  <a:pt x="28245" y="13519"/>
                </a:cubicBezTo>
                <a:cubicBezTo>
                  <a:pt x="28245" y="13519"/>
                  <a:pt x="28249" y="13523"/>
                  <a:pt x="28251" y="13523"/>
                </a:cubicBezTo>
                <a:cubicBezTo>
                  <a:pt x="28252" y="13523"/>
                  <a:pt x="28253" y="13522"/>
                  <a:pt x="28253" y="13519"/>
                </a:cubicBezTo>
                <a:lnTo>
                  <a:pt x="28271" y="13519"/>
                </a:lnTo>
                <a:cubicBezTo>
                  <a:pt x="28459" y="13465"/>
                  <a:pt x="28610" y="13439"/>
                  <a:pt x="28726" y="13412"/>
                </a:cubicBezTo>
                <a:close/>
                <a:moveTo>
                  <a:pt x="34917" y="11860"/>
                </a:moveTo>
                <a:cubicBezTo>
                  <a:pt x="35355" y="11976"/>
                  <a:pt x="36844" y="12466"/>
                  <a:pt x="37594" y="13813"/>
                </a:cubicBezTo>
                <a:cubicBezTo>
                  <a:pt x="38174" y="14884"/>
                  <a:pt x="38174" y="16249"/>
                  <a:pt x="37585" y="17872"/>
                </a:cubicBezTo>
                <a:cubicBezTo>
                  <a:pt x="37255" y="17765"/>
                  <a:pt x="36925" y="17685"/>
                  <a:pt x="36586" y="17640"/>
                </a:cubicBezTo>
                <a:cubicBezTo>
                  <a:pt x="37148" y="16356"/>
                  <a:pt x="37210" y="15232"/>
                  <a:pt x="36746" y="14322"/>
                </a:cubicBezTo>
                <a:cubicBezTo>
                  <a:pt x="36175" y="13189"/>
                  <a:pt x="34998" y="12707"/>
                  <a:pt x="34471" y="12547"/>
                </a:cubicBezTo>
                <a:cubicBezTo>
                  <a:pt x="34632" y="12332"/>
                  <a:pt x="34784" y="12101"/>
                  <a:pt x="34917" y="11860"/>
                </a:cubicBezTo>
                <a:close/>
                <a:moveTo>
                  <a:pt x="6852" y="11003"/>
                </a:moveTo>
                <a:cubicBezTo>
                  <a:pt x="6896" y="11119"/>
                  <a:pt x="6950" y="11235"/>
                  <a:pt x="6995" y="11342"/>
                </a:cubicBezTo>
                <a:cubicBezTo>
                  <a:pt x="5344" y="12118"/>
                  <a:pt x="4300" y="13153"/>
                  <a:pt x="3953" y="14411"/>
                </a:cubicBezTo>
                <a:cubicBezTo>
                  <a:pt x="3845" y="14795"/>
                  <a:pt x="3801" y="15151"/>
                  <a:pt x="3801" y="15490"/>
                </a:cubicBezTo>
                <a:cubicBezTo>
                  <a:pt x="3801" y="16588"/>
                  <a:pt x="4238" y="17498"/>
                  <a:pt x="4452" y="17890"/>
                </a:cubicBezTo>
                <a:cubicBezTo>
                  <a:pt x="4265" y="17953"/>
                  <a:pt x="4069" y="18024"/>
                  <a:pt x="3881" y="18113"/>
                </a:cubicBezTo>
                <a:cubicBezTo>
                  <a:pt x="3596" y="17676"/>
                  <a:pt x="2561" y="15954"/>
                  <a:pt x="3078" y="14206"/>
                </a:cubicBezTo>
                <a:cubicBezTo>
                  <a:pt x="3489" y="12841"/>
                  <a:pt x="4764" y="11762"/>
                  <a:pt x="6852" y="11003"/>
                </a:cubicBezTo>
                <a:close/>
                <a:moveTo>
                  <a:pt x="35319" y="10994"/>
                </a:moveTo>
                <a:cubicBezTo>
                  <a:pt x="35845" y="11092"/>
                  <a:pt x="37799" y="11583"/>
                  <a:pt x="38646" y="13189"/>
                </a:cubicBezTo>
                <a:cubicBezTo>
                  <a:pt x="39324" y="14438"/>
                  <a:pt x="39191" y="16106"/>
                  <a:pt x="38254" y="18122"/>
                </a:cubicBezTo>
                <a:cubicBezTo>
                  <a:pt x="38129" y="18069"/>
                  <a:pt x="38013" y="18024"/>
                  <a:pt x="37888" y="17979"/>
                </a:cubicBezTo>
                <a:cubicBezTo>
                  <a:pt x="38531" y="16267"/>
                  <a:pt x="38522" y="14812"/>
                  <a:pt x="37888" y="13644"/>
                </a:cubicBezTo>
                <a:cubicBezTo>
                  <a:pt x="37112" y="12234"/>
                  <a:pt x="35631" y="11708"/>
                  <a:pt x="35078" y="11556"/>
                </a:cubicBezTo>
                <a:cubicBezTo>
                  <a:pt x="35167" y="11369"/>
                  <a:pt x="35248" y="11182"/>
                  <a:pt x="35319" y="10994"/>
                </a:cubicBezTo>
                <a:close/>
                <a:moveTo>
                  <a:pt x="34231" y="12832"/>
                </a:moveTo>
                <a:cubicBezTo>
                  <a:pt x="34614" y="12939"/>
                  <a:pt x="35890" y="13358"/>
                  <a:pt x="36461" y="14473"/>
                </a:cubicBezTo>
                <a:cubicBezTo>
                  <a:pt x="36871" y="15312"/>
                  <a:pt x="36782" y="16365"/>
                  <a:pt x="36238" y="17605"/>
                </a:cubicBezTo>
                <a:cubicBezTo>
                  <a:pt x="36126" y="17597"/>
                  <a:pt x="36013" y="17592"/>
                  <a:pt x="35900" y="17592"/>
                </a:cubicBezTo>
                <a:cubicBezTo>
                  <a:pt x="35762" y="17592"/>
                  <a:pt x="35622" y="17599"/>
                  <a:pt x="35480" y="17614"/>
                </a:cubicBezTo>
                <a:cubicBezTo>
                  <a:pt x="34793" y="17676"/>
                  <a:pt x="34141" y="17899"/>
                  <a:pt x="33544" y="18274"/>
                </a:cubicBezTo>
                <a:cubicBezTo>
                  <a:pt x="33740" y="17899"/>
                  <a:pt x="33847" y="17471"/>
                  <a:pt x="33847" y="17016"/>
                </a:cubicBezTo>
                <a:cubicBezTo>
                  <a:pt x="33847" y="15705"/>
                  <a:pt x="32946" y="14598"/>
                  <a:pt x="31715" y="14268"/>
                </a:cubicBezTo>
                <a:cubicBezTo>
                  <a:pt x="32464" y="14126"/>
                  <a:pt x="33133" y="13822"/>
                  <a:pt x="33704" y="13349"/>
                </a:cubicBezTo>
                <a:cubicBezTo>
                  <a:pt x="33900" y="13189"/>
                  <a:pt x="34070" y="13019"/>
                  <a:pt x="34231" y="12832"/>
                </a:cubicBezTo>
                <a:close/>
                <a:moveTo>
                  <a:pt x="7913" y="12787"/>
                </a:moveTo>
                <a:cubicBezTo>
                  <a:pt x="8083" y="12984"/>
                  <a:pt x="8261" y="13171"/>
                  <a:pt x="8467" y="13332"/>
                </a:cubicBezTo>
                <a:cubicBezTo>
                  <a:pt x="8984" y="13769"/>
                  <a:pt x="9591" y="14063"/>
                  <a:pt x="10278" y="14215"/>
                </a:cubicBezTo>
                <a:cubicBezTo>
                  <a:pt x="9876" y="14349"/>
                  <a:pt x="9493" y="14572"/>
                  <a:pt x="9180" y="14893"/>
                </a:cubicBezTo>
                <a:cubicBezTo>
                  <a:pt x="8654" y="15428"/>
                  <a:pt x="8351" y="16133"/>
                  <a:pt x="8351" y="16891"/>
                </a:cubicBezTo>
                <a:cubicBezTo>
                  <a:pt x="8351" y="17417"/>
                  <a:pt x="8493" y="17926"/>
                  <a:pt x="8770" y="18363"/>
                </a:cubicBezTo>
                <a:cubicBezTo>
                  <a:pt x="8137" y="17926"/>
                  <a:pt x="7450" y="17667"/>
                  <a:pt x="6700" y="17587"/>
                </a:cubicBezTo>
                <a:cubicBezTo>
                  <a:pt x="6563" y="17572"/>
                  <a:pt x="6425" y="17566"/>
                  <a:pt x="6288" y="17566"/>
                </a:cubicBezTo>
                <a:cubicBezTo>
                  <a:pt x="6175" y="17566"/>
                  <a:pt x="6063" y="17570"/>
                  <a:pt x="5951" y="17578"/>
                </a:cubicBezTo>
                <a:cubicBezTo>
                  <a:pt x="5764" y="17248"/>
                  <a:pt x="5157" y="16053"/>
                  <a:pt x="5549" y="14866"/>
                </a:cubicBezTo>
                <a:cubicBezTo>
                  <a:pt x="5853" y="13956"/>
                  <a:pt x="6638" y="13278"/>
                  <a:pt x="7913" y="12787"/>
                </a:cubicBezTo>
                <a:close/>
                <a:moveTo>
                  <a:pt x="11179" y="14404"/>
                </a:moveTo>
                <a:cubicBezTo>
                  <a:pt x="11829" y="14404"/>
                  <a:pt x="12481" y="14656"/>
                  <a:pt x="12981" y="15160"/>
                </a:cubicBezTo>
                <a:cubicBezTo>
                  <a:pt x="13382" y="15553"/>
                  <a:pt x="13605" y="16008"/>
                  <a:pt x="13676" y="16516"/>
                </a:cubicBezTo>
                <a:cubicBezTo>
                  <a:pt x="13305" y="16459"/>
                  <a:pt x="12945" y="16437"/>
                  <a:pt x="12613" y="16437"/>
                </a:cubicBezTo>
                <a:cubicBezTo>
                  <a:pt x="11658" y="16437"/>
                  <a:pt x="10925" y="16617"/>
                  <a:pt x="10786" y="16650"/>
                </a:cubicBezTo>
                <a:cubicBezTo>
                  <a:pt x="10759" y="16650"/>
                  <a:pt x="10741" y="16659"/>
                  <a:pt x="10715" y="16668"/>
                </a:cubicBezTo>
                <a:cubicBezTo>
                  <a:pt x="10670" y="16704"/>
                  <a:pt x="10634" y="16766"/>
                  <a:pt x="10634" y="16820"/>
                </a:cubicBezTo>
                <a:cubicBezTo>
                  <a:pt x="10634" y="16829"/>
                  <a:pt x="10643" y="16838"/>
                  <a:pt x="10643" y="16846"/>
                </a:cubicBezTo>
                <a:cubicBezTo>
                  <a:pt x="10652" y="16864"/>
                  <a:pt x="10661" y="16882"/>
                  <a:pt x="10670" y="16900"/>
                </a:cubicBezTo>
                <a:cubicBezTo>
                  <a:pt x="10697" y="16971"/>
                  <a:pt x="11366" y="18131"/>
                  <a:pt x="12552" y="19032"/>
                </a:cubicBezTo>
                <a:cubicBezTo>
                  <a:pt x="12137" y="19291"/>
                  <a:pt x="11669" y="19419"/>
                  <a:pt x="11205" y="19419"/>
                </a:cubicBezTo>
                <a:cubicBezTo>
                  <a:pt x="10565" y="19419"/>
                  <a:pt x="9933" y="19174"/>
                  <a:pt x="9457" y="18693"/>
                </a:cubicBezTo>
                <a:cubicBezTo>
                  <a:pt x="8966" y="18211"/>
                  <a:pt x="8690" y="17578"/>
                  <a:pt x="8690" y="16891"/>
                </a:cubicBezTo>
                <a:cubicBezTo>
                  <a:pt x="8690" y="16222"/>
                  <a:pt x="8948" y="15606"/>
                  <a:pt x="9412" y="15134"/>
                </a:cubicBezTo>
                <a:cubicBezTo>
                  <a:pt x="9903" y="14647"/>
                  <a:pt x="10540" y="14404"/>
                  <a:pt x="11179" y="14404"/>
                </a:cubicBezTo>
                <a:close/>
                <a:moveTo>
                  <a:pt x="30965" y="14518"/>
                </a:moveTo>
                <a:cubicBezTo>
                  <a:pt x="32366" y="14518"/>
                  <a:pt x="33517" y="15633"/>
                  <a:pt x="33517" y="17016"/>
                </a:cubicBezTo>
                <a:cubicBezTo>
                  <a:pt x="33517" y="18408"/>
                  <a:pt x="32366" y="19523"/>
                  <a:pt x="30965" y="19523"/>
                </a:cubicBezTo>
                <a:cubicBezTo>
                  <a:pt x="30448" y="19523"/>
                  <a:pt x="29931" y="19362"/>
                  <a:pt x="29520" y="19050"/>
                </a:cubicBezTo>
                <a:cubicBezTo>
                  <a:pt x="30653" y="18211"/>
                  <a:pt x="31322" y="17141"/>
                  <a:pt x="31420" y="16962"/>
                </a:cubicBezTo>
                <a:cubicBezTo>
                  <a:pt x="31447" y="16936"/>
                  <a:pt x="31474" y="16909"/>
                  <a:pt x="31483" y="16873"/>
                </a:cubicBezTo>
                <a:cubicBezTo>
                  <a:pt x="31527" y="16802"/>
                  <a:pt x="31527" y="16713"/>
                  <a:pt x="31465" y="16659"/>
                </a:cubicBezTo>
                <a:cubicBezTo>
                  <a:pt x="31432" y="16631"/>
                  <a:pt x="31388" y="16617"/>
                  <a:pt x="31346" y="16617"/>
                </a:cubicBezTo>
                <a:cubicBezTo>
                  <a:pt x="31322" y="16617"/>
                  <a:pt x="31298" y="16622"/>
                  <a:pt x="31278" y="16632"/>
                </a:cubicBezTo>
                <a:cubicBezTo>
                  <a:pt x="31006" y="16573"/>
                  <a:pt x="30314" y="16429"/>
                  <a:pt x="29464" y="16429"/>
                </a:cubicBezTo>
                <a:cubicBezTo>
                  <a:pt x="29171" y="16429"/>
                  <a:pt x="28859" y="16446"/>
                  <a:pt x="28539" y="16490"/>
                </a:cubicBezTo>
                <a:cubicBezTo>
                  <a:pt x="28789" y="15357"/>
                  <a:pt x="29797" y="14518"/>
                  <a:pt x="30965" y="14518"/>
                </a:cubicBezTo>
                <a:close/>
                <a:moveTo>
                  <a:pt x="29502" y="16762"/>
                </a:moveTo>
                <a:cubicBezTo>
                  <a:pt x="30179" y="16762"/>
                  <a:pt x="30747" y="16859"/>
                  <a:pt x="31055" y="16927"/>
                </a:cubicBezTo>
                <a:cubicBezTo>
                  <a:pt x="30689" y="17489"/>
                  <a:pt x="29494" y="19103"/>
                  <a:pt x="27656" y="19603"/>
                </a:cubicBezTo>
                <a:lnTo>
                  <a:pt x="27611" y="19603"/>
                </a:lnTo>
                <a:cubicBezTo>
                  <a:pt x="27495" y="19603"/>
                  <a:pt x="27370" y="19621"/>
                  <a:pt x="27245" y="19657"/>
                </a:cubicBezTo>
                <a:lnTo>
                  <a:pt x="27219" y="19648"/>
                </a:lnTo>
                <a:lnTo>
                  <a:pt x="27174" y="19683"/>
                </a:lnTo>
                <a:lnTo>
                  <a:pt x="27103" y="19692"/>
                </a:lnTo>
                <a:lnTo>
                  <a:pt x="27094" y="19692"/>
                </a:lnTo>
                <a:cubicBezTo>
                  <a:pt x="27085" y="19692"/>
                  <a:pt x="27076" y="19701"/>
                  <a:pt x="27067" y="19701"/>
                </a:cubicBezTo>
                <a:cubicBezTo>
                  <a:pt x="26926" y="19725"/>
                  <a:pt x="26784" y="19736"/>
                  <a:pt x="26643" y="19736"/>
                </a:cubicBezTo>
                <a:cubicBezTo>
                  <a:pt x="26517" y="19736"/>
                  <a:pt x="26390" y="19727"/>
                  <a:pt x="26264" y="19710"/>
                </a:cubicBezTo>
                <a:cubicBezTo>
                  <a:pt x="26139" y="19219"/>
                  <a:pt x="25943" y="18764"/>
                  <a:pt x="25693" y="18336"/>
                </a:cubicBezTo>
                <a:cubicBezTo>
                  <a:pt x="25800" y="18194"/>
                  <a:pt x="25934" y="18051"/>
                  <a:pt x="26086" y="17908"/>
                </a:cubicBezTo>
                <a:cubicBezTo>
                  <a:pt x="26095" y="17899"/>
                  <a:pt x="26112" y="17890"/>
                  <a:pt x="26121" y="17881"/>
                </a:cubicBezTo>
                <a:cubicBezTo>
                  <a:pt x="26130" y="17872"/>
                  <a:pt x="26130" y="17872"/>
                  <a:pt x="26139" y="17863"/>
                </a:cubicBezTo>
                <a:cubicBezTo>
                  <a:pt x="26148" y="17863"/>
                  <a:pt x="26148" y="17855"/>
                  <a:pt x="26157" y="17855"/>
                </a:cubicBezTo>
                <a:cubicBezTo>
                  <a:pt x="26166" y="17846"/>
                  <a:pt x="26175" y="17837"/>
                  <a:pt x="26184" y="17828"/>
                </a:cubicBezTo>
                <a:cubicBezTo>
                  <a:pt x="26425" y="17739"/>
                  <a:pt x="26648" y="17596"/>
                  <a:pt x="26844" y="17400"/>
                </a:cubicBezTo>
                <a:cubicBezTo>
                  <a:pt x="26862" y="17391"/>
                  <a:pt x="26871" y="17391"/>
                  <a:pt x="26889" y="17382"/>
                </a:cubicBezTo>
                <a:lnTo>
                  <a:pt x="26960" y="17337"/>
                </a:lnTo>
                <a:cubicBezTo>
                  <a:pt x="26978" y="17328"/>
                  <a:pt x="27005" y="17319"/>
                  <a:pt x="27022" y="17301"/>
                </a:cubicBezTo>
                <a:lnTo>
                  <a:pt x="27031" y="17301"/>
                </a:lnTo>
                <a:cubicBezTo>
                  <a:pt x="27854" y="16883"/>
                  <a:pt x="28747" y="16762"/>
                  <a:pt x="29502" y="16762"/>
                </a:cubicBezTo>
                <a:close/>
                <a:moveTo>
                  <a:pt x="12581" y="16776"/>
                </a:moveTo>
                <a:cubicBezTo>
                  <a:pt x="13378" y="16776"/>
                  <a:pt x="14343" y="16906"/>
                  <a:pt x="15229" y="17373"/>
                </a:cubicBezTo>
                <a:lnTo>
                  <a:pt x="15229" y="17417"/>
                </a:lnTo>
                <a:lnTo>
                  <a:pt x="15327" y="17444"/>
                </a:lnTo>
                <a:cubicBezTo>
                  <a:pt x="15487" y="17569"/>
                  <a:pt x="15648" y="17694"/>
                  <a:pt x="15835" y="17801"/>
                </a:cubicBezTo>
                <a:lnTo>
                  <a:pt x="15853" y="17828"/>
                </a:lnTo>
                <a:cubicBezTo>
                  <a:pt x="16085" y="17979"/>
                  <a:pt x="16281" y="18158"/>
                  <a:pt x="16451" y="18345"/>
                </a:cubicBezTo>
                <a:cubicBezTo>
                  <a:pt x="16201" y="18773"/>
                  <a:pt x="16005" y="19237"/>
                  <a:pt x="15880" y="19728"/>
                </a:cubicBezTo>
                <a:cubicBezTo>
                  <a:pt x="15760" y="19741"/>
                  <a:pt x="15639" y="19748"/>
                  <a:pt x="15518" y="19748"/>
                </a:cubicBezTo>
                <a:cubicBezTo>
                  <a:pt x="15396" y="19748"/>
                  <a:pt x="15273" y="19741"/>
                  <a:pt x="15148" y="19728"/>
                </a:cubicBezTo>
                <a:lnTo>
                  <a:pt x="15050" y="19692"/>
                </a:lnTo>
                <a:cubicBezTo>
                  <a:pt x="14809" y="19612"/>
                  <a:pt x="14586" y="19585"/>
                  <a:pt x="14292" y="19558"/>
                </a:cubicBezTo>
                <a:cubicBezTo>
                  <a:pt x="14292" y="19558"/>
                  <a:pt x="14283" y="19558"/>
                  <a:pt x="14274" y="19550"/>
                </a:cubicBezTo>
                <a:cubicBezTo>
                  <a:pt x="12570" y="19032"/>
                  <a:pt x="11437" y="17480"/>
                  <a:pt x="11080" y="16927"/>
                </a:cubicBezTo>
                <a:cubicBezTo>
                  <a:pt x="11368" y="16866"/>
                  <a:pt x="11916" y="16776"/>
                  <a:pt x="12581" y="16776"/>
                </a:cubicBezTo>
                <a:close/>
                <a:moveTo>
                  <a:pt x="12847" y="19237"/>
                </a:moveTo>
                <a:cubicBezTo>
                  <a:pt x="13007" y="19344"/>
                  <a:pt x="13186" y="19451"/>
                  <a:pt x="13364" y="19541"/>
                </a:cubicBezTo>
                <a:cubicBezTo>
                  <a:pt x="12240" y="19630"/>
                  <a:pt x="11259" y="20067"/>
                  <a:pt x="10617" y="20424"/>
                </a:cubicBezTo>
                <a:cubicBezTo>
                  <a:pt x="10402" y="20067"/>
                  <a:pt x="10171" y="19737"/>
                  <a:pt x="9930" y="19442"/>
                </a:cubicBezTo>
                <a:lnTo>
                  <a:pt x="9930" y="19442"/>
                </a:lnTo>
                <a:cubicBezTo>
                  <a:pt x="10325" y="19650"/>
                  <a:pt x="10764" y="19754"/>
                  <a:pt x="11208" y="19754"/>
                </a:cubicBezTo>
                <a:cubicBezTo>
                  <a:pt x="11776" y="19754"/>
                  <a:pt x="12351" y="19583"/>
                  <a:pt x="12847" y="19237"/>
                </a:cubicBezTo>
                <a:close/>
                <a:moveTo>
                  <a:pt x="29244" y="19237"/>
                </a:moveTo>
                <a:cubicBezTo>
                  <a:pt x="29717" y="19648"/>
                  <a:pt x="30305" y="19862"/>
                  <a:pt x="30965" y="19862"/>
                </a:cubicBezTo>
                <a:cubicBezTo>
                  <a:pt x="31358" y="19862"/>
                  <a:pt x="31733" y="19781"/>
                  <a:pt x="32072" y="19639"/>
                </a:cubicBezTo>
                <a:lnTo>
                  <a:pt x="32072" y="19639"/>
                </a:lnTo>
                <a:cubicBezTo>
                  <a:pt x="31884" y="19880"/>
                  <a:pt x="31706" y="20147"/>
                  <a:pt x="31527" y="20424"/>
                </a:cubicBezTo>
                <a:cubicBezTo>
                  <a:pt x="30867" y="20058"/>
                  <a:pt x="29850" y="19621"/>
                  <a:pt x="28700" y="19550"/>
                </a:cubicBezTo>
                <a:cubicBezTo>
                  <a:pt x="28887" y="19460"/>
                  <a:pt x="29065" y="19353"/>
                  <a:pt x="29244" y="19237"/>
                </a:cubicBezTo>
                <a:close/>
                <a:moveTo>
                  <a:pt x="6879" y="19880"/>
                </a:moveTo>
                <a:cubicBezTo>
                  <a:pt x="7985" y="19880"/>
                  <a:pt x="9046" y="20317"/>
                  <a:pt x="9724" y="21030"/>
                </a:cubicBezTo>
                <a:cubicBezTo>
                  <a:pt x="9046" y="21753"/>
                  <a:pt x="8003" y="22181"/>
                  <a:pt x="6879" y="22181"/>
                </a:cubicBezTo>
                <a:cubicBezTo>
                  <a:pt x="5772" y="22181"/>
                  <a:pt x="4711" y="21753"/>
                  <a:pt x="4042" y="21030"/>
                </a:cubicBezTo>
                <a:cubicBezTo>
                  <a:pt x="4720" y="20299"/>
                  <a:pt x="5755" y="19880"/>
                  <a:pt x="6879" y="19880"/>
                </a:cubicBezTo>
                <a:close/>
                <a:moveTo>
                  <a:pt x="13778" y="19860"/>
                </a:moveTo>
                <a:cubicBezTo>
                  <a:pt x="13915" y="19860"/>
                  <a:pt x="14054" y="19866"/>
                  <a:pt x="14194" y="19880"/>
                </a:cubicBezTo>
                <a:cubicBezTo>
                  <a:pt x="14203" y="19889"/>
                  <a:pt x="14212" y="19889"/>
                  <a:pt x="14221" y="19889"/>
                </a:cubicBezTo>
                <a:cubicBezTo>
                  <a:pt x="14524" y="19996"/>
                  <a:pt x="14783" y="20040"/>
                  <a:pt x="15032" y="20049"/>
                </a:cubicBezTo>
                <a:lnTo>
                  <a:pt x="15041" y="20049"/>
                </a:lnTo>
                <a:lnTo>
                  <a:pt x="15140" y="20076"/>
                </a:lnTo>
                <a:cubicBezTo>
                  <a:pt x="15327" y="20129"/>
                  <a:pt x="15541" y="20219"/>
                  <a:pt x="15764" y="20335"/>
                </a:cubicBezTo>
                <a:cubicBezTo>
                  <a:pt x="15728" y="20575"/>
                  <a:pt x="15710" y="20816"/>
                  <a:pt x="15710" y="21066"/>
                </a:cubicBezTo>
                <a:cubicBezTo>
                  <a:pt x="15710" y="21316"/>
                  <a:pt x="15728" y="21557"/>
                  <a:pt x="15764" y="21807"/>
                </a:cubicBezTo>
                <a:cubicBezTo>
                  <a:pt x="15487" y="21949"/>
                  <a:pt x="15229" y="22039"/>
                  <a:pt x="14997" y="22101"/>
                </a:cubicBezTo>
                <a:lnTo>
                  <a:pt x="14925" y="22101"/>
                </a:lnTo>
                <a:cubicBezTo>
                  <a:pt x="14818" y="22110"/>
                  <a:pt x="14720" y="22137"/>
                  <a:pt x="14613" y="22163"/>
                </a:cubicBezTo>
                <a:cubicBezTo>
                  <a:pt x="14578" y="22172"/>
                  <a:pt x="14542" y="22181"/>
                  <a:pt x="14488" y="22190"/>
                </a:cubicBezTo>
                <a:lnTo>
                  <a:pt x="14426" y="22190"/>
                </a:lnTo>
                <a:cubicBezTo>
                  <a:pt x="14195" y="22227"/>
                  <a:pt x="13966" y="22244"/>
                  <a:pt x="13741" y="22244"/>
                </a:cubicBezTo>
                <a:cubicBezTo>
                  <a:pt x="12498" y="22244"/>
                  <a:pt x="11377" y="21737"/>
                  <a:pt x="10697" y="21352"/>
                </a:cubicBezTo>
                <a:cubicBezTo>
                  <a:pt x="10688" y="21343"/>
                  <a:pt x="10679" y="21325"/>
                  <a:pt x="10670" y="21316"/>
                </a:cubicBezTo>
                <a:cubicBezTo>
                  <a:pt x="10652" y="21307"/>
                  <a:pt x="10634" y="21307"/>
                  <a:pt x="10617" y="21307"/>
                </a:cubicBezTo>
                <a:cubicBezTo>
                  <a:pt x="10456" y="21209"/>
                  <a:pt x="10331" y="21129"/>
                  <a:pt x="10233" y="21066"/>
                </a:cubicBezTo>
                <a:cubicBezTo>
                  <a:pt x="10331" y="21004"/>
                  <a:pt x="10456" y="20914"/>
                  <a:pt x="10617" y="20825"/>
                </a:cubicBezTo>
                <a:cubicBezTo>
                  <a:pt x="10634" y="20825"/>
                  <a:pt x="10652" y="20816"/>
                  <a:pt x="10670" y="20807"/>
                </a:cubicBezTo>
                <a:cubicBezTo>
                  <a:pt x="10688" y="20798"/>
                  <a:pt x="10697" y="20781"/>
                  <a:pt x="10715" y="20763"/>
                </a:cubicBezTo>
                <a:cubicBezTo>
                  <a:pt x="11390" y="20377"/>
                  <a:pt x="12523"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4" y="19872"/>
                </a:moveTo>
                <a:cubicBezTo>
                  <a:pt x="29631" y="19872"/>
                  <a:pt x="30764" y="20388"/>
                  <a:pt x="31447" y="20772"/>
                </a:cubicBezTo>
                <a:cubicBezTo>
                  <a:pt x="31465" y="20790"/>
                  <a:pt x="31474" y="20798"/>
                  <a:pt x="31492" y="20807"/>
                </a:cubicBezTo>
                <a:cubicBezTo>
                  <a:pt x="31501" y="20816"/>
                  <a:pt x="31519" y="20816"/>
                  <a:pt x="31527" y="20816"/>
                </a:cubicBezTo>
                <a:cubicBezTo>
                  <a:pt x="31688" y="20914"/>
                  <a:pt x="31822" y="21004"/>
                  <a:pt x="31920" y="21066"/>
                </a:cubicBezTo>
                <a:cubicBezTo>
                  <a:pt x="31831" y="21129"/>
                  <a:pt x="31706" y="21209"/>
                  <a:pt x="31545" y="21307"/>
                </a:cubicBezTo>
                <a:cubicBezTo>
                  <a:pt x="31527" y="21307"/>
                  <a:pt x="31510" y="21307"/>
                  <a:pt x="31492" y="21316"/>
                </a:cubicBezTo>
                <a:cubicBezTo>
                  <a:pt x="31474" y="21334"/>
                  <a:pt x="31465" y="21343"/>
                  <a:pt x="31456" y="21352"/>
                </a:cubicBezTo>
                <a:cubicBezTo>
                  <a:pt x="30768" y="21744"/>
                  <a:pt x="29613" y="22265"/>
                  <a:pt x="28332" y="22265"/>
                </a:cubicBezTo>
                <a:cubicBezTo>
                  <a:pt x="28186" y="22265"/>
                  <a:pt x="28037" y="22258"/>
                  <a:pt x="27888" y="22244"/>
                </a:cubicBezTo>
                <a:cubicBezTo>
                  <a:pt x="27629" y="22137"/>
                  <a:pt x="27370" y="22092"/>
                  <a:pt x="27129" y="22083"/>
                </a:cubicBezTo>
                <a:cubicBezTo>
                  <a:pt x="27129" y="22083"/>
                  <a:pt x="27121" y="22074"/>
                  <a:pt x="27121" y="22074"/>
                </a:cubicBezTo>
                <a:lnTo>
                  <a:pt x="27049" y="22074"/>
                </a:lnTo>
                <a:cubicBezTo>
                  <a:pt x="26862" y="22012"/>
                  <a:pt x="26621" y="21923"/>
                  <a:pt x="26380" y="21789"/>
                </a:cubicBezTo>
                <a:cubicBezTo>
                  <a:pt x="26416" y="21548"/>
                  <a:pt x="26434" y="21307"/>
                  <a:pt x="26434" y="21066"/>
                </a:cubicBezTo>
                <a:cubicBezTo>
                  <a:pt x="26434" y="20816"/>
                  <a:pt x="26416" y="20567"/>
                  <a:pt x="26380" y="20326"/>
                </a:cubicBezTo>
                <a:cubicBezTo>
                  <a:pt x="26657" y="20174"/>
                  <a:pt x="26924" y="20094"/>
                  <a:pt x="27147" y="20040"/>
                </a:cubicBezTo>
                <a:lnTo>
                  <a:pt x="27156" y="20040"/>
                </a:lnTo>
                <a:cubicBezTo>
                  <a:pt x="27165" y="20040"/>
                  <a:pt x="27165" y="20031"/>
                  <a:pt x="27174" y="20031"/>
                </a:cubicBezTo>
                <a:lnTo>
                  <a:pt x="27201" y="20031"/>
                </a:lnTo>
                <a:cubicBezTo>
                  <a:pt x="27210" y="20031"/>
                  <a:pt x="27228" y="20031"/>
                  <a:pt x="27236" y="20022"/>
                </a:cubicBezTo>
                <a:lnTo>
                  <a:pt x="27245" y="20022"/>
                </a:lnTo>
                <a:cubicBezTo>
                  <a:pt x="27263" y="20022"/>
                  <a:pt x="27272" y="20013"/>
                  <a:pt x="27281" y="20013"/>
                </a:cubicBezTo>
                <a:cubicBezTo>
                  <a:pt x="27299" y="20005"/>
                  <a:pt x="27308" y="20005"/>
                  <a:pt x="27317" y="19996"/>
                </a:cubicBezTo>
                <a:lnTo>
                  <a:pt x="27326" y="19996"/>
                </a:lnTo>
                <a:cubicBezTo>
                  <a:pt x="27451" y="19996"/>
                  <a:pt x="27567" y="19951"/>
                  <a:pt x="27700" y="19924"/>
                </a:cubicBezTo>
                <a:lnTo>
                  <a:pt x="27745" y="19924"/>
                </a:lnTo>
                <a:cubicBezTo>
                  <a:pt x="27754" y="19915"/>
                  <a:pt x="27754" y="19915"/>
                  <a:pt x="27754" y="19915"/>
                </a:cubicBezTo>
                <a:cubicBezTo>
                  <a:pt x="27963" y="19885"/>
                  <a:pt x="28170" y="19872"/>
                  <a:pt x="28374" y="19872"/>
                </a:cubicBezTo>
                <a:close/>
                <a:moveTo>
                  <a:pt x="10617" y="21700"/>
                </a:moveTo>
                <a:cubicBezTo>
                  <a:pt x="11277" y="22065"/>
                  <a:pt x="12285" y="22511"/>
                  <a:pt x="13445" y="22583"/>
                </a:cubicBezTo>
                <a:cubicBezTo>
                  <a:pt x="13266" y="22672"/>
                  <a:pt x="13088" y="22779"/>
                  <a:pt x="12918" y="22886"/>
                </a:cubicBezTo>
                <a:cubicBezTo>
                  <a:pt x="12445" y="22485"/>
                  <a:pt x="11839" y="22270"/>
                  <a:pt x="11179" y="22270"/>
                </a:cubicBezTo>
                <a:cubicBezTo>
                  <a:pt x="10786" y="22270"/>
                  <a:pt x="10411" y="22342"/>
                  <a:pt x="10063" y="22485"/>
                </a:cubicBezTo>
                <a:cubicBezTo>
                  <a:pt x="10260" y="22244"/>
                  <a:pt x="10438" y="21985"/>
                  <a:pt x="10617" y="21700"/>
                </a:cubicBezTo>
                <a:close/>
                <a:moveTo>
                  <a:pt x="31527" y="21708"/>
                </a:moveTo>
                <a:cubicBezTo>
                  <a:pt x="31751" y="22065"/>
                  <a:pt x="31982" y="22386"/>
                  <a:pt x="32223" y="22672"/>
                </a:cubicBezTo>
                <a:cubicBezTo>
                  <a:pt x="31829" y="22467"/>
                  <a:pt x="31394" y="22365"/>
                  <a:pt x="30955" y="22365"/>
                </a:cubicBezTo>
                <a:cubicBezTo>
                  <a:pt x="30381" y="22365"/>
                  <a:pt x="29802" y="22541"/>
                  <a:pt x="29306" y="22895"/>
                </a:cubicBezTo>
                <a:cubicBezTo>
                  <a:pt x="29137" y="22788"/>
                  <a:pt x="28958" y="22681"/>
                  <a:pt x="28771" y="22592"/>
                </a:cubicBezTo>
                <a:cubicBezTo>
                  <a:pt x="29895" y="22502"/>
                  <a:pt x="30885" y="22074"/>
                  <a:pt x="31527" y="21708"/>
                </a:cubicBezTo>
                <a:close/>
                <a:moveTo>
                  <a:pt x="6242" y="17905"/>
                </a:moveTo>
                <a:cubicBezTo>
                  <a:pt x="6381" y="17905"/>
                  <a:pt x="6518" y="17911"/>
                  <a:pt x="6656" y="17926"/>
                </a:cubicBezTo>
                <a:cubicBezTo>
                  <a:pt x="8101" y="18069"/>
                  <a:pt x="9323" y="18961"/>
                  <a:pt x="10322" y="20593"/>
                </a:cubicBezTo>
                <a:cubicBezTo>
                  <a:pt x="10179" y="20683"/>
                  <a:pt x="10063" y="20763"/>
                  <a:pt x="9983" y="20825"/>
                </a:cubicBezTo>
                <a:cubicBezTo>
                  <a:pt x="9234" y="20013"/>
                  <a:pt x="8101" y="19523"/>
                  <a:pt x="6879" y="19523"/>
                </a:cubicBezTo>
                <a:cubicBezTo>
                  <a:pt x="5594" y="19523"/>
                  <a:pt x="4434" y="20049"/>
                  <a:pt x="3676" y="20914"/>
                </a:cubicBezTo>
                <a:lnTo>
                  <a:pt x="3587" y="21030"/>
                </a:lnTo>
                <a:lnTo>
                  <a:pt x="3676" y="21146"/>
                </a:lnTo>
                <a:cubicBezTo>
                  <a:pt x="4434" y="22021"/>
                  <a:pt x="5585" y="22529"/>
                  <a:pt x="6879" y="22529"/>
                </a:cubicBezTo>
                <a:cubicBezTo>
                  <a:pt x="8074" y="22529"/>
                  <a:pt x="9198" y="22056"/>
                  <a:pt x="9947" y="21280"/>
                </a:cubicBezTo>
                <a:cubicBezTo>
                  <a:pt x="10028" y="21343"/>
                  <a:pt x="10162" y="21423"/>
                  <a:pt x="10322" y="21530"/>
                </a:cubicBezTo>
                <a:cubicBezTo>
                  <a:pt x="9323" y="23154"/>
                  <a:pt x="8083" y="24037"/>
                  <a:pt x="6647" y="24171"/>
                </a:cubicBezTo>
                <a:cubicBezTo>
                  <a:pt x="6514" y="24183"/>
                  <a:pt x="6381" y="24190"/>
                  <a:pt x="6248" y="24190"/>
                </a:cubicBezTo>
                <a:cubicBezTo>
                  <a:pt x="3524" y="24190"/>
                  <a:pt x="912" y="21593"/>
                  <a:pt x="402" y="21048"/>
                </a:cubicBezTo>
                <a:cubicBezTo>
                  <a:pt x="821" y="20611"/>
                  <a:pt x="2623" y="18809"/>
                  <a:pt x="4747" y="18149"/>
                </a:cubicBezTo>
                <a:cubicBezTo>
                  <a:pt x="5112" y="18033"/>
                  <a:pt x="5478" y="17962"/>
                  <a:pt x="5853" y="17926"/>
                </a:cubicBezTo>
                <a:cubicBezTo>
                  <a:pt x="5871" y="17926"/>
                  <a:pt x="5888" y="17926"/>
                  <a:pt x="5897" y="17917"/>
                </a:cubicBezTo>
                <a:cubicBezTo>
                  <a:pt x="6014" y="17909"/>
                  <a:pt x="6128" y="17905"/>
                  <a:pt x="6242" y="17905"/>
                </a:cubicBezTo>
                <a:close/>
                <a:moveTo>
                  <a:pt x="35848" y="17928"/>
                </a:moveTo>
                <a:cubicBezTo>
                  <a:pt x="36001" y="17928"/>
                  <a:pt x="36154" y="17937"/>
                  <a:pt x="36309" y="17953"/>
                </a:cubicBezTo>
                <a:lnTo>
                  <a:pt x="36363" y="17953"/>
                </a:lnTo>
                <a:cubicBezTo>
                  <a:pt x="36782" y="17997"/>
                  <a:pt x="37201" y="18095"/>
                  <a:pt x="37603" y="18238"/>
                </a:cubicBezTo>
                <a:cubicBezTo>
                  <a:pt x="37612" y="18238"/>
                  <a:pt x="37621" y="18247"/>
                  <a:pt x="37621" y="18256"/>
                </a:cubicBezTo>
                <a:lnTo>
                  <a:pt x="37647" y="18256"/>
                </a:lnTo>
                <a:cubicBezTo>
                  <a:pt x="39672" y="18970"/>
                  <a:pt x="41367" y="20665"/>
                  <a:pt x="41760" y="21093"/>
                </a:cubicBezTo>
                <a:cubicBezTo>
                  <a:pt x="41394" y="21476"/>
                  <a:pt x="40020" y="22841"/>
                  <a:pt x="38299" y="23635"/>
                </a:cubicBezTo>
                <a:cubicBezTo>
                  <a:pt x="38272" y="23635"/>
                  <a:pt x="38245" y="23644"/>
                  <a:pt x="38218" y="23662"/>
                </a:cubicBezTo>
                <a:cubicBezTo>
                  <a:pt x="38218" y="23662"/>
                  <a:pt x="38218" y="23671"/>
                  <a:pt x="38218" y="23671"/>
                </a:cubicBezTo>
                <a:cubicBezTo>
                  <a:pt x="37612" y="23939"/>
                  <a:pt x="36960" y="24135"/>
                  <a:pt x="36300" y="24197"/>
                </a:cubicBezTo>
                <a:lnTo>
                  <a:pt x="36247" y="24197"/>
                </a:lnTo>
                <a:cubicBezTo>
                  <a:pt x="36122" y="24211"/>
                  <a:pt x="35997" y="24217"/>
                  <a:pt x="35872" y="24217"/>
                </a:cubicBezTo>
                <a:cubicBezTo>
                  <a:pt x="35747" y="24217"/>
                  <a:pt x="35622" y="24211"/>
                  <a:pt x="35497" y="24197"/>
                </a:cubicBezTo>
                <a:cubicBezTo>
                  <a:pt x="34061" y="24064"/>
                  <a:pt x="32821" y="23163"/>
                  <a:pt x="31831" y="21530"/>
                </a:cubicBezTo>
                <a:cubicBezTo>
                  <a:pt x="31982" y="21441"/>
                  <a:pt x="32098" y="21361"/>
                  <a:pt x="32179" y="21307"/>
                </a:cubicBezTo>
                <a:cubicBezTo>
                  <a:pt x="32928" y="22119"/>
                  <a:pt x="34079" y="22583"/>
                  <a:pt x="35283" y="22583"/>
                </a:cubicBezTo>
                <a:cubicBezTo>
                  <a:pt x="36550" y="22583"/>
                  <a:pt x="37728" y="22074"/>
                  <a:pt x="38468" y="21200"/>
                </a:cubicBezTo>
                <a:lnTo>
                  <a:pt x="38575" y="21102"/>
                </a:lnTo>
                <a:lnTo>
                  <a:pt x="38468" y="20986"/>
                </a:lnTo>
                <a:cubicBezTo>
                  <a:pt x="37745" y="20120"/>
                  <a:pt x="36550" y="19603"/>
                  <a:pt x="35283" y="19603"/>
                </a:cubicBezTo>
                <a:cubicBezTo>
                  <a:pt x="34097" y="19603"/>
                  <a:pt x="32964" y="20067"/>
                  <a:pt x="32214" y="20852"/>
                </a:cubicBezTo>
                <a:cubicBezTo>
                  <a:pt x="32125" y="20790"/>
                  <a:pt x="32000" y="20700"/>
                  <a:pt x="31831" y="20602"/>
                </a:cubicBezTo>
                <a:cubicBezTo>
                  <a:pt x="32821" y="18970"/>
                  <a:pt x="34070" y="18078"/>
                  <a:pt x="35515" y="17944"/>
                </a:cubicBezTo>
                <a:cubicBezTo>
                  <a:pt x="35627" y="17933"/>
                  <a:pt x="35738" y="17928"/>
                  <a:pt x="35848" y="17928"/>
                </a:cubicBezTo>
                <a:close/>
                <a:moveTo>
                  <a:pt x="26618" y="22382"/>
                </a:moveTo>
                <a:cubicBezTo>
                  <a:pt x="26737" y="22382"/>
                  <a:pt x="26857" y="22386"/>
                  <a:pt x="26978" y="22395"/>
                </a:cubicBezTo>
                <a:lnTo>
                  <a:pt x="27031" y="22395"/>
                </a:lnTo>
                <a:cubicBezTo>
                  <a:pt x="27308" y="22502"/>
                  <a:pt x="27540" y="22538"/>
                  <a:pt x="27834" y="22574"/>
                </a:cubicBezTo>
                <a:cubicBezTo>
                  <a:pt x="29574" y="23082"/>
                  <a:pt x="30725" y="24661"/>
                  <a:pt x="31081" y="25205"/>
                </a:cubicBezTo>
                <a:cubicBezTo>
                  <a:pt x="30801" y="25261"/>
                  <a:pt x="30255" y="25349"/>
                  <a:pt x="29592" y="25349"/>
                </a:cubicBezTo>
                <a:cubicBezTo>
                  <a:pt x="28759" y="25349"/>
                  <a:pt x="27740" y="25210"/>
                  <a:pt x="26826" y="24688"/>
                </a:cubicBezTo>
                <a:cubicBezTo>
                  <a:pt x="26826" y="24688"/>
                  <a:pt x="26817" y="24679"/>
                  <a:pt x="26817" y="24679"/>
                </a:cubicBezTo>
                <a:cubicBezTo>
                  <a:pt x="26701" y="24563"/>
                  <a:pt x="26558" y="24465"/>
                  <a:pt x="26362" y="24376"/>
                </a:cubicBezTo>
                <a:lnTo>
                  <a:pt x="26300" y="24331"/>
                </a:lnTo>
                <a:cubicBezTo>
                  <a:pt x="26104" y="24206"/>
                  <a:pt x="25916" y="24028"/>
                  <a:pt x="25702" y="23769"/>
                </a:cubicBezTo>
                <a:cubicBezTo>
                  <a:pt x="25952" y="23341"/>
                  <a:pt x="26139" y="22886"/>
                  <a:pt x="26264" y="22395"/>
                </a:cubicBezTo>
                <a:cubicBezTo>
                  <a:pt x="26380" y="22386"/>
                  <a:pt x="26498" y="22382"/>
                  <a:pt x="26618" y="22382"/>
                </a:cubicBezTo>
                <a:close/>
                <a:moveTo>
                  <a:pt x="15531" y="22391"/>
                </a:moveTo>
                <a:cubicBezTo>
                  <a:pt x="15648" y="22391"/>
                  <a:pt x="15765" y="22398"/>
                  <a:pt x="15880" y="22413"/>
                </a:cubicBezTo>
                <a:cubicBezTo>
                  <a:pt x="16014" y="22913"/>
                  <a:pt x="16210" y="23377"/>
                  <a:pt x="16469" y="23814"/>
                </a:cubicBezTo>
                <a:cubicBezTo>
                  <a:pt x="16353" y="23957"/>
                  <a:pt x="16219" y="24090"/>
                  <a:pt x="16085" y="24215"/>
                </a:cubicBezTo>
                <a:lnTo>
                  <a:pt x="16076" y="24215"/>
                </a:lnTo>
                <a:cubicBezTo>
                  <a:pt x="16058" y="24215"/>
                  <a:pt x="16049" y="24224"/>
                  <a:pt x="16032" y="24242"/>
                </a:cubicBezTo>
                <a:cubicBezTo>
                  <a:pt x="16014" y="24251"/>
                  <a:pt x="16005" y="24260"/>
                  <a:pt x="15987" y="24278"/>
                </a:cubicBezTo>
                <a:lnTo>
                  <a:pt x="15969" y="24287"/>
                </a:lnTo>
                <a:cubicBezTo>
                  <a:pt x="15773" y="24420"/>
                  <a:pt x="15559" y="24519"/>
                  <a:pt x="15363" y="24715"/>
                </a:cubicBezTo>
                <a:cubicBezTo>
                  <a:pt x="15336" y="24724"/>
                  <a:pt x="15300" y="24742"/>
                  <a:pt x="15273" y="24750"/>
                </a:cubicBezTo>
                <a:lnTo>
                  <a:pt x="15264" y="24759"/>
                </a:lnTo>
                <a:cubicBezTo>
                  <a:pt x="15202" y="24777"/>
                  <a:pt x="15157" y="24813"/>
                  <a:pt x="15113" y="24840"/>
                </a:cubicBezTo>
                <a:cubicBezTo>
                  <a:pt x="14291" y="25248"/>
                  <a:pt x="13412" y="25364"/>
                  <a:pt x="12670" y="25364"/>
                </a:cubicBezTo>
                <a:cubicBezTo>
                  <a:pt x="11985" y="25364"/>
                  <a:pt x="11416" y="25265"/>
                  <a:pt x="11116" y="25205"/>
                </a:cubicBezTo>
                <a:cubicBezTo>
                  <a:pt x="11473" y="24652"/>
                  <a:pt x="12668" y="23020"/>
                  <a:pt x="14488" y="22538"/>
                </a:cubicBezTo>
                <a:cubicBezTo>
                  <a:pt x="14649" y="22538"/>
                  <a:pt x="14774" y="22502"/>
                  <a:pt x="14934" y="22467"/>
                </a:cubicBezTo>
                <a:lnTo>
                  <a:pt x="14952" y="22467"/>
                </a:lnTo>
                <a:lnTo>
                  <a:pt x="14979" y="22440"/>
                </a:lnTo>
                <a:lnTo>
                  <a:pt x="14988" y="22440"/>
                </a:lnTo>
                <a:cubicBezTo>
                  <a:pt x="15006" y="22440"/>
                  <a:pt x="15032" y="22431"/>
                  <a:pt x="15050" y="22431"/>
                </a:cubicBezTo>
                <a:cubicBezTo>
                  <a:pt x="15206" y="22405"/>
                  <a:pt x="15368" y="22391"/>
                  <a:pt x="15531" y="22391"/>
                </a:cubicBezTo>
                <a:close/>
                <a:moveTo>
                  <a:pt x="21072" y="16374"/>
                </a:moveTo>
                <a:cubicBezTo>
                  <a:pt x="23668" y="16374"/>
                  <a:pt x="25765" y="18479"/>
                  <a:pt x="25765" y="21066"/>
                </a:cubicBezTo>
                <a:cubicBezTo>
                  <a:pt x="25765" y="23653"/>
                  <a:pt x="23668" y="25759"/>
                  <a:pt x="21072" y="25759"/>
                </a:cubicBezTo>
                <a:cubicBezTo>
                  <a:pt x="18494" y="25759"/>
                  <a:pt x="16380" y="23653"/>
                  <a:pt x="16380" y="21066"/>
                </a:cubicBezTo>
                <a:cubicBezTo>
                  <a:pt x="16380" y="18479"/>
                  <a:pt x="18494" y="16374"/>
                  <a:pt x="21072" y="16374"/>
                </a:cubicBezTo>
                <a:close/>
                <a:moveTo>
                  <a:pt x="11179" y="22618"/>
                </a:moveTo>
                <a:cubicBezTo>
                  <a:pt x="11723" y="22618"/>
                  <a:pt x="12222" y="22770"/>
                  <a:pt x="12633" y="23091"/>
                </a:cubicBezTo>
                <a:cubicBezTo>
                  <a:pt x="11571" y="23867"/>
                  <a:pt x="10929" y="24849"/>
                  <a:pt x="10750" y="25152"/>
                </a:cubicBezTo>
                <a:cubicBezTo>
                  <a:pt x="10741" y="25152"/>
                  <a:pt x="10733" y="25161"/>
                  <a:pt x="10724" y="25170"/>
                </a:cubicBezTo>
                <a:lnTo>
                  <a:pt x="10634" y="25179"/>
                </a:lnTo>
                <a:lnTo>
                  <a:pt x="10634" y="25348"/>
                </a:lnTo>
                <a:cubicBezTo>
                  <a:pt x="10634" y="25446"/>
                  <a:pt x="10715" y="25491"/>
                  <a:pt x="10813" y="25491"/>
                </a:cubicBezTo>
                <a:cubicBezTo>
                  <a:pt x="10822" y="25491"/>
                  <a:pt x="10840" y="25491"/>
                  <a:pt x="10857" y="25482"/>
                </a:cubicBezTo>
                <a:cubicBezTo>
                  <a:pt x="11051" y="25535"/>
                  <a:pt x="11761" y="25699"/>
                  <a:pt x="12659" y="25699"/>
                </a:cubicBezTo>
                <a:cubicBezTo>
                  <a:pt x="12960" y="25699"/>
                  <a:pt x="13283" y="25681"/>
                  <a:pt x="13614" y="25634"/>
                </a:cubicBezTo>
                <a:lnTo>
                  <a:pt x="13614" y="25634"/>
                </a:lnTo>
                <a:cubicBezTo>
                  <a:pt x="13364" y="26784"/>
                  <a:pt x="12338" y="27614"/>
                  <a:pt x="11179" y="27614"/>
                </a:cubicBezTo>
                <a:cubicBezTo>
                  <a:pt x="9778" y="27614"/>
                  <a:pt x="8627" y="26490"/>
                  <a:pt x="8627" y="25107"/>
                </a:cubicBezTo>
                <a:cubicBezTo>
                  <a:pt x="8627" y="23733"/>
                  <a:pt x="9796" y="22618"/>
                  <a:pt x="11179" y="22618"/>
                </a:cubicBezTo>
                <a:close/>
                <a:moveTo>
                  <a:pt x="30961" y="22704"/>
                </a:moveTo>
                <a:cubicBezTo>
                  <a:pt x="31599" y="22704"/>
                  <a:pt x="32228" y="22952"/>
                  <a:pt x="32696" y="23430"/>
                </a:cubicBezTo>
                <a:cubicBezTo>
                  <a:pt x="33196" y="23921"/>
                  <a:pt x="33454" y="24572"/>
                  <a:pt x="33454" y="25241"/>
                </a:cubicBezTo>
                <a:cubicBezTo>
                  <a:pt x="33454" y="25901"/>
                  <a:pt x="33196" y="26526"/>
                  <a:pt x="32732" y="26999"/>
                </a:cubicBezTo>
                <a:cubicBezTo>
                  <a:pt x="32259" y="27471"/>
                  <a:pt x="31635" y="27721"/>
                  <a:pt x="30965" y="27721"/>
                </a:cubicBezTo>
                <a:cubicBezTo>
                  <a:pt x="30296" y="27721"/>
                  <a:pt x="29654" y="27454"/>
                  <a:pt x="29172" y="26972"/>
                </a:cubicBezTo>
                <a:cubicBezTo>
                  <a:pt x="28780" y="26588"/>
                  <a:pt x="28539" y="26115"/>
                  <a:pt x="28477" y="25607"/>
                </a:cubicBezTo>
                <a:lnTo>
                  <a:pt x="28477" y="25607"/>
                </a:lnTo>
                <a:cubicBezTo>
                  <a:pt x="28855" y="25667"/>
                  <a:pt x="29221" y="25690"/>
                  <a:pt x="29559" y="25690"/>
                </a:cubicBezTo>
                <a:cubicBezTo>
                  <a:pt x="30568" y="25690"/>
                  <a:pt x="31325" y="25486"/>
                  <a:pt x="31385" y="25473"/>
                </a:cubicBezTo>
                <a:cubicBezTo>
                  <a:pt x="31438" y="25464"/>
                  <a:pt x="31474" y="25428"/>
                  <a:pt x="31501" y="25384"/>
                </a:cubicBezTo>
                <a:cubicBezTo>
                  <a:pt x="31527" y="25330"/>
                  <a:pt x="31527" y="25277"/>
                  <a:pt x="31492" y="25223"/>
                </a:cubicBezTo>
                <a:cubicBezTo>
                  <a:pt x="31447" y="25152"/>
                  <a:pt x="30787" y="23992"/>
                  <a:pt x="29601" y="23109"/>
                </a:cubicBezTo>
                <a:cubicBezTo>
                  <a:pt x="30019" y="22837"/>
                  <a:pt x="30493" y="22704"/>
                  <a:pt x="30961" y="22704"/>
                </a:cubicBezTo>
                <a:close/>
                <a:moveTo>
                  <a:pt x="14551" y="25428"/>
                </a:moveTo>
                <a:cubicBezTo>
                  <a:pt x="13828" y="26294"/>
                  <a:pt x="13445" y="27293"/>
                  <a:pt x="13248" y="27998"/>
                </a:cubicBezTo>
                <a:cubicBezTo>
                  <a:pt x="12847" y="27900"/>
                  <a:pt x="12454" y="27837"/>
                  <a:pt x="12071" y="27801"/>
                </a:cubicBezTo>
                <a:cubicBezTo>
                  <a:pt x="13043" y="27471"/>
                  <a:pt x="13792" y="26633"/>
                  <a:pt x="13971" y="25580"/>
                </a:cubicBezTo>
                <a:cubicBezTo>
                  <a:pt x="14158" y="25536"/>
                  <a:pt x="14354" y="25491"/>
                  <a:pt x="14551" y="25428"/>
                </a:cubicBezTo>
                <a:close/>
                <a:moveTo>
                  <a:pt x="27558" y="25384"/>
                </a:moveTo>
                <a:lnTo>
                  <a:pt x="27558" y="25384"/>
                </a:lnTo>
                <a:cubicBezTo>
                  <a:pt x="27745" y="25446"/>
                  <a:pt x="27941" y="25500"/>
                  <a:pt x="28138" y="25544"/>
                </a:cubicBezTo>
                <a:cubicBezTo>
                  <a:pt x="28191" y="26169"/>
                  <a:pt x="28459" y="26740"/>
                  <a:pt x="28923" y="27204"/>
                </a:cubicBezTo>
                <a:cubicBezTo>
                  <a:pt x="29199" y="27480"/>
                  <a:pt x="29511" y="27685"/>
                  <a:pt x="29850" y="27828"/>
                </a:cubicBezTo>
                <a:cubicBezTo>
                  <a:pt x="29547" y="27864"/>
                  <a:pt x="29235" y="27926"/>
                  <a:pt x="28905" y="27998"/>
                </a:cubicBezTo>
                <a:cubicBezTo>
                  <a:pt x="28708" y="27275"/>
                  <a:pt x="28307" y="26249"/>
                  <a:pt x="27558" y="25384"/>
                </a:cubicBezTo>
                <a:close/>
                <a:moveTo>
                  <a:pt x="16790" y="24287"/>
                </a:moveTo>
                <a:cubicBezTo>
                  <a:pt x="17093" y="24688"/>
                  <a:pt x="17441" y="25045"/>
                  <a:pt x="17843" y="25348"/>
                </a:cubicBezTo>
                <a:cubicBezTo>
                  <a:pt x="17780" y="25562"/>
                  <a:pt x="17718" y="25767"/>
                  <a:pt x="17611" y="25964"/>
                </a:cubicBezTo>
                <a:cubicBezTo>
                  <a:pt x="17602" y="25964"/>
                  <a:pt x="17593" y="25973"/>
                  <a:pt x="17593" y="25982"/>
                </a:cubicBezTo>
                <a:cubicBezTo>
                  <a:pt x="17557" y="25999"/>
                  <a:pt x="17530" y="26026"/>
                  <a:pt x="17513" y="26062"/>
                </a:cubicBezTo>
                <a:cubicBezTo>
                  <a:pt x="17325" y="26285"/>
                  <a:pt x="17191" y="26490"/>
                  <a:pt x="17111" y="26695"/>
                </a:cubicBezTo>
                <a:cubicBezTo>
                  <a:pt x="17102" y="26704"/>
                  <a:pt x="17093" y="26722"/>
                  <a:pt x="17093" y="26731"/>
                </a:cubicBezTo>
                <a:cubicBezTo>
                  <a:pt x="15907" y="28140"/>
                  <a:pt x="14051" y="28595"/>
                  <a:pt x="13418" y="28711"/>
                </a:cubicBezTo>
                <a:cubicBezTo>
                  <a:pt x="13543" y="28087"/>
                  <a:pt x="13998" y="26285"/>
                  <a:pt x="15371" y="25089"/>
                </a:cubicBezTo>
                <a:lnTo>
                  <a:pt x="15461" y="25054"/>
                </a:lnTo>
                <a:lnTo>
                  <a:pt x="15550" y="25009"/>
                </a:lnTo>
                <a:cubicBezTo>
                  <a:pt x="15559" y="25000"/>
                  <a:pt x="15568" y="24991"/>
                  <a:pt x="15568" y="24982"/>
                </a:cubicBezTo>
                <a:cubicBezTo>
                  <a:pt x="15782" y="24884"/>
                  <a:pt x="15978" y="24759"/>
                  <a:pt x="16139" y="24590"/>
                </a:cubicBezTo>
                <a:cubicBezTo>
                  <a:pt x="16148" y="24581"/>
                  <a:pt x="16148" y="24581"/>
                  <a:pt x="16148" y="24581"/>
                </a:cubicBezTo>
                <a:lnTo>
                  <a:pt x="16246" y="24527"/>
                </a:lnTo>
                <a:cubicBezTo>
                  <a:pt x="16388" y="24456"/>
                  <a:pt x="16576" y="24367"/>
                  <a:pt x="16790" y="24287"/>
                </a:cubicBezTo>
                <a:close/>
                <a:moveTo>
                  <a:pt x="25363" y="24287"/>
                </a:moveTo>
                <a:cubicBezTo>
                  <a:pt x="25657" y="24376"/>
                  <a:pt x="25907" y="24483"/>
                  <a:pt x="26130" y="24617"/>
                </a:cubicBezTo>
                <a:lnTo>
                  <a:pt x="26139" y="24617"/>
                </a:lnTo>
                <a:cubicBezTo>
                  <a:pt x="26327" y="24804"/>
                  <a:pt x="26496" y="24929"/>
                  <a:pt x="26657" y="24982"/>
                </a:cubicBezTo>
                <a:cubicBezTo>
                  <a:pt x="27861" y="25928"/>
                  <a:pt x="28396" y="27373"/>
                  <a:pt x="28619" y="28230"/>
                </a:cubicBezTo>
                <a:lnTo>
                  <a:pt x="28619" y="28256"/>
                </a:lnTo>
                <a:cubicBezTo>
                  <a:pt x="28619" y="28274"/>
                  <a:pt x="28628" y="28283"/>
                  <a:pt x="28637" y="28292"/>
                </a:cubicBezTo>
                <a:cubicBezTo>
                  <a:pt x="28682" y="28462"/>
                  <a:pt x="28708" y="28604"/>
                  <a:pt x="28726" y="28711"/>
                </a:cubicBezTo>
                <a:cubicBezTo>
                  <a:pt x="28111" y="28595"/>
                  <a:pt x="26335" y="28149"/>
                  <a:pt x="25131" y="26820"/>
                </a:cubicBezTo>
                <a:lnTo>
                  <a:pt x="25104" y="26793"/>
                </a:lnTo>
                <a:cubicBezTo>
                  <a:pt x="25104" y="26784"/>
                  <a:pt x="25095" y="26776"/>
                  <a:pt x="25095" y="26767"/>
                </a:cubicBezTo>
                <a:lnTo>
                  <a:pt x="25095" y="26704"/>
                </a:lnTo>
                <a:lnTo>
                  <a:pt x="25051" y="26651"/>
                </a:lnTo>
                <a:cubicBezTo>
                  <a:pt x="25042" y="26651"/>
                  <a:pt x="25042" y="26642"/>
                  <a:pt x="25033" y="26642"/>
                </a:cubicBezTo>
                <a:cubicBezTo>
                  <a:pt x="24908" y="26374"/>
                  <a:pt x="24730" y="26142"/>
                  <a:pt x="24587" y="25973"/>
                </a:cubicBezTo>
                <a:lnTo>
                  <a:pt x="24542" y="25892"/>
                </a:lnTo>
                <a:cubicBezTo>
                  <a:pt x="24453" y="25741"/>
                  <a:pt x="24373" y="25553"/>
                  <a:pt x="24301" y="25348"/>
                </a:cubicBezTo>
                <a:cubicBezTo>
                  <a:pt x="24703" y="25045"/>
                  <a:pt x="25060" y="24688"/>
                  <a:pt x="25363" y="24287"/>
                </a:cubicBezTo>
                <a:close/>
                <a:moveTo>
                  <a:pt x="8609" y="23841"/>
                </a:moveTo>
                <a:cubicBezTo>
                  <a:pt x="8413" y="24224"/>
                  <a:pt x="8297" y="24652"/>
                  <a:pt x="8288" y="25107"/>
                </a:cubicBezTo>
                <a:cubicBezTo>
                  <a:pt x="8288" y="26428"/>
                  <a:pt x="9216" y="27543"/>
                  <a:pt x="10465" y="27855"/>
                </a:cubicBezTo>
                <a:cubicBezTo>
                  <a:pt x="9698" y="27998"/>
                  <a:pt x="9029" y="28301"/>
                  <a:pt x="8449" y="28783"/>
                </a:cubicBezTo>
                <a:cubicBezTo>
                  <a:pt x="8261" y="28943"/>
                  <a:pt x="8083" y="29113"/>
                  <a:pt x="7913" y="29300"/>
                </a:cubicBezTo>
                <a:cubicBezTo>
                  <a:pt x="7566" y="29211"/>
                  <a:pt x="6263" y="28774"/>
                  <a:pt x="5710" y="27659"/>
                </a:cubicBezTo>
                <a:cubicBezTo>
                  <a:pt x="5291" y="26802"/>
                  <a:pt x="5371" y="25741"/>
                  <a:pt x="5933" y="24519"/>
                </a:cubicBezTo>
                <a:cubicBezTo>
                  <a:pt x="6045" y="24527"/>
                  <a:pt x="6158" y="24531"/>
                  <a:pt x="6271" y="24531"/>
                </a:cubicBezTo>
                <a:cubicBezTo>
                  <a:pt x="6409" y="24531"/>
                  <a:pt x="6549" y="24524"/>
                  <a:pt x="6691" y="24510"/>
                </a:cubicBezTo>
                <a:cubicBezTo>
                  <a:pt x="7369" y="24447"/>
                  <a:pt x="8012" y="24224"/>
                  <a:pt x="8609" y="23841"/>
                </a:cubicBezTo>
                <a:close/>
                <a:moveTo>
                  <a:pt x="33365" y="23742"/>
                </a:moveTo>
                <a:lnTo>
                  <a:pt x="33365" y="23742"/>
                </a:lnTo>
                <a:cubicBezTo>
                  <a:pt x="34008" y="24197"/>
                  <a:pt x="34703" y="24465"/>
                  <a:pt x="35453" y="24536"/>
                </a:cubicBezTo>
                <a:cubicBezTo>
                  <a:pt x="35595" y="24551"/>
                  <a:pt x="35735" y="24558"/>
                  <a:pt x="35873" y="24558"/>
                </a:cubicBezTo>
                <a:cubicBezTo>
                  <a:pt x="35986" y="24558"/>
                  <a:pt x="36099" y="24553"/>
                  <a:pt x="36211" y="24545"/>
                </a:cubicBezTo>
                <a:cubicBezTo>
                  <a:pt x="36398" y="24875"/>
                  <a:pt x="37005" y="26062"/>
                  <a:pt x="36604" y="27275"/>
                </a:cubicBezTo>
                <a:cubicBezTo>
                  <a:pt x="36309" y="28158"/>
                  <a:pt x="35506" y="28854"/>
                  <a:pt x="34231" y="29336"/>
                </a:cubicBezTo>
                <a:cubicBezTo>
                  <a:pt x="34061" y="29149"/>
                  <a:pt x="33883" y="28970"/>
                  <a:pt x="33695" y="28810"/>
                </a:cubicBezTo>
                <a:cubicBezTo>
                  <a:pt x="33169" y="28372"/>
                  <a:pt x="32562" y="28078"/>
                  <a:pt x="31875" y="27917"/>
                </a:cubicBezTo>
                <a:cubicBezTo>
                  <a:pt x="32286" y="27784"/>
                  <a:pt x="32660" y="27552"/>
                  <a:pt x="32973" y="27239"/>
                </a:cubicBezTo>
                <a:cubicBezTo>
                  <a:pt x="33499" y="26704"/>
                  <a:pt x="33793" y="25999"/>
                  <a:pt x="33793" y="25241"/>
                </a:cubicBezTo>
                <a:cubicBezTo>
                  <a:pt x="33793" y="24697"/>
                  <a:pt x="33642" y="24188"/>
                  <a:pt x="33365" y="23742"/>
                </a:cubicBezTo>
                <a:close/>
                <a:moveTo>
                  <a:pt x="16736" y="27561"/>
                </a:moveTo>
                <a:cubicBezTo>
                  <a:pt x="16674" y="27748"/>
                  <a:pt x="16620" y="27935"/>
                  <a:pt x="16585" y="28123"/>
                </a:cubicBezTo>
                <a:cubicBezTo>
                  <a:pt x="15969" y="28185"/>
                  <a:pt x="15407" y="28453"/>
                  <a:pt x="14934" y="28908"/>
                </a:cubicBezTo>
                <a:cubicBezTo>
                  <a:pt x="14658" y="29184"/>
                  <a:pt x="14453" y="29505"/>
                  <a:pt x="14310" y="29844"/>
                </a:cubicBezTo>
                <a:cubicBezTo>
                  <a:pt x="14265" y="29541"/>
                  <a:pt x="14212" y="29229"/>
                  <a:pt x="14131" y="28899"/>
                </a:cubicBezTo>
                <a:cubicBezTo>
                  <a:pt x="14845" y="28702"/>
                  <a:pt x="15862" y="28310"/>
                  <a:pt x="16736" y="27561"/>
                </a:cubicBezTo>
                <a:close/>
                <a:moveTo>
                  <a:pt x="25443" y="27596"/>
                </a:moveTo>
                <a:lnTo>
                  <a:pt x="25443" y="27596"/>
                </a:lnTo>
                <a:cubicBezTo>
                  <a:pt x="26309" y="28319"/>
                  <a:pt x="27317" y="28702"/>
                  <a:pt x="28013" y="28899"/>
                </a:cubicBezTo>
                <a:cubicBezTo>
                  <a:pt x="27923" y="29309"/>
                  <a:pt x="27852" y="29702"/>
                  <a:pt x="27825" y="30076"/>
                </a:cubicBezTo>
                <a:cubicBezTo>
                  <a:pt x="27495" y="29104"/>
                  <a:pt x="26648" y="28355"/>
                  <a:pt x="25586" y="28167"/>
                </a:cubicBezTo>
                <a:cubicBezTo>
                  <a:pt x="25550" y="27980"/>
                  <a:pt x="25506"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7" y="27801"/>
                </a:cubicBezTo>
                <a:cubicBezTo>
                  <a:pt x="5978" y="28943"/>
                  <a:pt x="7164" y="29425"/>
                  <a:pt x="7682" y="29586"/>
                </a:cubicBezTo>
                <a:cubicBezTo>
                  <a:pt x="7521" y="29800"/>
                  <a:pt x="7369" y="30032"/>
                  <a:pt x="7235" y="30264"/>
                </a:cubicBezTo>
                <a:cubicBezTo>
                  <a:pt x="6807" y="30157"/>
                  <a:pt x="5300" y="29666"/>
                  <a:pt x="4559" y="28319"/>
                </a:cubicBezTo>
                <a:cubicBezTo>
                  <a:pt x="3970" y="27239"/>
                  <a:pt x="3970" y="25883"/>
                  <a:pt x="4577" y="24251"/>
                </a:cubicBezTo>
                <a:close/>
                <a:moveTo>
                  <a:pt x="37371" y="24340"/>
                </a:moveTo>
                <a:cubicBezTo>
                  <a:pt x="37585" y="24742"/>
                  <a:pt x="38307" y="26124"/>
                  <a:pt x="37888" y="27614"/>
                </a:cubicBezTo>
                <a:cubicBezTo>
                  <a:pt x="37549" y="28792"/>
                  <a:pt x="36577" y="29755"/>
                  <a:pt x="34998" y="30478"/>
                </a:cubicBezTo>
                <a:cubicBezTo>
                  <a:pt x="34846" y="30183"/>
                  <a:pt x="34668" y="29898"/>
                  <a:pt x="34463" y="29621"/>
                </a:cubicBezTo>
                <a:cubicBezTo>
                  <a:pt x="35774" y="29086"/>
                  <a:pt x="36604" y="28346"/>
                  <a:pt x="36925" y="27373"/>
                </a:cubicBezTo>
                <a:cubicBezTo>
                  <a:pt x="37326" y="26169"/>
                  <a:pt x="36827" y="25000"/>
                  <a:pt x="36568" y="24510"/>
                </a:cubicBezTo>
                <a:cubicBezTo>
                  <a:pt x="36836" y="24474"/>
                  <a:pt x="37103" y="24420"/>
                  <a:pt x="37371" y="24340"/>
                </a:cubicBezTo>
                <a:close/>
                <a:moveTo>
                  <a:pt x="23811" y="25678"/>
                </a:moveTo>
                <a:cubicBezTo>
                  <a:pt x="23954" y="25794"/>
                  <a:pt x="24096" y="25928"/>
                  <a:pt x="24248" y="26098"/>
                </a:cubicBezTo>
                <a:cubicBezTo>
                  <a:pt x="24257" y="26115"/>
                  <a:pt x="24275" y="26142"/>
                  <a:pt x="24293" y="26151"/>
                </a:cubicBezTo>
                <a:cubicBezTo>
                  <a:pt x="24310" y="26169"/>
                  <a:pt x="24319" y="26178"/>
                  <a:pt x="24328" y="26196"/>
                </a:cubicBezTo>
                <a:cubicBezTo>
                  <a:pt x="24417" y="26437"/>
                  <a:pt x="24560" y="26660"/>
                  <a:pt x="24774" y="26874"/>
                </a:cubicBezTo>
                <a:cubicBezTo>
                  <a:pt x="24801" y="26927"/>
                  <a:pt x="24819" y="26990"/>
                  <a:pt x="24855" y="27025"/>
                </a:cubicBezTo>
                <a:cubicBezTo>
                  <a:pt x="25631" y="28604"/>
                  <a:pt x="25354" y="30406"/>
                  <a:pt x="25220" y="31040"/>
                </a:cubicBezTo>
                <a:cubicBezTo>
                  <a:pt x="24676" y="30674"/>
                  <a:pt x="23044" y="29479"/>
                  <a:pt x="22544" y="27659"/>
                </a:cubicBezTo>
                <a:cubicBezTo>
                  <a:pt x="22544" y="27516"/>
                  <a:pt x="22517" y="27373"/>
                  <a:pt x="22482" y="27204"/>
                </a:cubicBezTo>
                <a:lnTo>
                  <a:pt x="22482" y="27195"/>
                </a:lnTo>
                <a:lnTo>
                  <a:pt x="22464" y="27168"/>
                </a:lnTo>
                <a:cubicBezTo>
                  <a:pt x="22455" y="27141"/>
                  <a:pt x="22455" y="27115"/>
                  <a:pt x="22455" y="27079"/>
                </a:cubicBezTo>
                <a:lnTo>
                  <a:pt x="22455" y="27061"/>
                </a:lnTo>
                <a:cubicBezTo>
                  <a:pt x="22455" y="27052"/>
                  <a:pt x="22455" y="27052"/>
                  <a:pt x="22446" y="27043"/>
                </a:cubicBezTo>
                <a:cubicBezTo>
                  <a:pt x="22401" y="26793"/>
                  <a:pt x="22401" y="26526"/>
                  <a:pt x="22428" y="26258"/>
                </a:cubicBezTo>
                <a:cubicBezTo>
                  <a:pt x="22919" y="26133"/>
                  <a:pt x="23383" y="25937"/>
                  <a:pt x="23811" y="25678"/>
                </a:cubicBezTo>
                <a:close/>
                <a:moveTo>
                  <a:pt x="18360" y="25696"/>
                </a:moveTo>
                <a:cubicBezTo>
                  <a:pt x="18788" y="25946"/>
                  <a:pt x="19252" y="26142"/>
                  <a:pt x="19743" y="26267"/>
                </a:cubicBezTo>
                <a:cubicBezTo>
                  <a:pt x="19761" y="26490"/>
                  <a:pt x="19761" y="26722"/>
                  <a:pt x="19752" y="26954"/>
                </a:cubicBezTo>
                <a:lnTo>
                  <a:pt x="19716" y="27079"/>
                </a:lnTo>
                <a:lnTo>
                  <a:pt x="19716" y="27097"/>
                </a:lnTo>
                <a:cubicBezTo>
                  <a:pt x="19627" y="27320"/>
                  <a:pt x="19618" y="27552"/>
                  <a:pt x="19555" y="27828"/>
                </a:cubicBezTo>
                <a:cubicBezTo>
                  <a:pt x="19555" y="27855"/>
                  <a:pt x="19555" y="27882"/>
                  <a:pt x="19555" y="27909"/>
                </a:cubicBezTo>
                <a:cubicBezTo>
                  <a:pt x="19020" y="29577"/>
                  <a:pt x="17504" y="30701"/>
                  <a:pt x="16951" y="31058"/>
                </a:cubicBezTo>
                <a:cubicBezTo>
                  <a:pt x="16808" y="30406"/>
                  <a:pt x="16522" y="28471"/>
                  <a:pt x="17432" y="26847"/>
                </a:cubicBezTo>
                <a:cubicBezTo>
                  <a:pt x="17432" y="26838"/>
                  <a:pt x="17441" y="26829"/>
                  <a:pt x="17441" y="26820"/>
                </a:cubicBezTo>
                <a:cubicBezTo>
                  <a:pt x="17584" y="26651"/>
                  <a:pt x="17762" y="26437"/>
                  <a:pt x="17834" y="26205"/>
                </a:cubicBezTo>
                <a:cubicBezTo>
                  <a:pt x="17843" y="26196"/>
                  <a:pt x="17852" y="26178"/>
                  <a:pt x="17860" y="26169"/>
                </a:cubicBezTo>
                <a:cubicBezTo>
                  <a:pt x="18003" y="25999"/>
                  <a:pt x="18164" y="25848"/>
                  <a:pt x="18360" y="25696"/>
                </a:cubicBezTo>
                <a:close/>
                <a:moveTo>
                  <a:pt x="38272" y="24019"/>
                </a:moveTo>
                <a:cubicBezTo>
                  <a:pt x="38575" y="24465"/>
                  <a:pt x="39610" y="26169"/>
                  <a:pt x="39084" y="27917"/>
                </a:cubicBezTo>
                <a:cubicBezTo>
                  <a:pt x="38682" y="29291"/>
                  <a:pt x="37389" y="30362"/>
                  <a:pt x="35292" y="31129"/>
                </a:cubicBezTo>
                <a:cubicBezTo>
                  <a:pt x="35248" y="31013"/>
                  <a:pt x="35194" y="30897"/>
                  <a:pt x="35141" y="30781"/>
                </a:cubicBezTo>
                <a:cubicBezTo>
                  <a:pt x="36809" y="30014"/>
                  <a:pt x="37844" y="28988"/>
                  <a:pt x="38192" y="27703"/>
                </a:cubicBezTo>
                <a:cubicBezTo>
                  <a:pt x="38664" y="26169"/>
                  <a:pt x="37986" y="24742"/>
                  <a:pt x="37701" y="24242"/>
                </a:cubicBezTo>
                <a:cubicBezTo>
                  <a:pt x="37897" y="24180"/>
                  <a:pt x="38084" y="24099"/>
                  <a:pt x="38272" y="24019"/>
                </a:cubicBezTo>
                <a:close/>
                <a:moveTo>
                  <a:pt x="3899" y="24001"/>
                </a:moveTo>
                <a:cubicBezTo>
                  <a:pt x="4015" y="24055"/>
                  <a:pt x="4140" y="24099"/>
                  <a:pt x="4256" y="24144"/>
                </a:cubicBezTo>
                <a:cubicBezTo>
                  <a:pt x="3944" y="25000"/>
                  <a:pt x="3792" y="25794"/>
                  <a:pt x="3792" y="26517"/>
                </a:cubicBezTo>
                <a:cubicBezTo>
                  <a:pt x="3792" y="27248"/>
                  <a:pt x="3953" y="27909"/>
                  <a:pt x="4256" y="28471"/>
                </a:cubicBezTo>
                <a:cubicBezTo>
                  <a:pt x="5041" y="29880"/>
                  <a:pt x="6513" y="30415"/>
                  <a:pt x="7075" y="30567"/>
                </a:cubicBezTo>
                <a:cubicBezTo>
                  <a:pt x="6986" y="30754"/>
                  <a:pt x="6905" y="30951"/>
                  <a:pt x="6825" y="31138"/>
                </a:cubicBezTo>
                <a:cubicBezTo>
                  <a:pt x="6290" y="31031"/>
                  <a:pt x="4363" y="30549"/>
                  <a:pt x="3515" y="28952"/>
                </a:cubicBezTo>
                <a:cubicBezTo>
                  <a:pt x="2811" y="27694"/>
                  <a:pt x="2953" y="26017"/>
                  <a:pt x="3899" y="24001"/>
                </a:cubicBezTo>
                <a:close/>
                <a:moveTo>
                  <a:pt x="21821" y="26383"/>
                </a:moveTo>
                <a:cubicBezTo>
                  <a:pt x="21955" y="26642"/>
                  <a:pt x="22044" y="26900"/>
                  <a:pt x="22107" y="27141"/>
                </a:cubicBezTo>
                <a:cubicBezTo>
                  <a:pt x="22107" y="27150"/>
                  <a:pt x="22107" y="27159"/>
                  <a:pt x="22107" y="27177"/>
                </a:cubicBezTo>
                <a:cubicBezTo>
                  <a:pt x="22116" y="27302"/>
                  <a:pt x="22151" y="27418"/>
                  <a:pt x="22178" y="27543"/>
                </a:cubicBezTo>
                <a:cubicBezTo>
                  <a:pt x="22187" y="27578"/>
                  <a:pt x="22196" y="27623"/>
                  <a:pt x="22205" y="27659"/>
                </a:cubicBezTo>
                <a:lnTo>
                  <a:pt x="22205" y="27712"/>
                </a:lnTo>
                <a:cubicBezTo>
                  <a:pt x="22446" y="29229"/>
                  <a:pt x="21830" y="30647"/>
                  <a:pt x="21375" y="31441"/>
                </a:cubicBezTo>
                <a:cubicBezTo>
                  <a:pt x="21358" y="31450"/>
                  <a:pt x="21349" y="31468"/>
                  <a:pt x="21331" y="31486"/>
                </a:cubicBezTo>
                <a:cubicBezTo>
                  <a:pt x="21313" y="31504"/>
                  <a:pt x="21313" y="31530"/>
                  <a:pt x="21304" y="31557"/>
                </a:cubicBezTo>
                <a:cubicBezTo>
                  <a:pt x="21224" y="31700"/>
                  <a:pt x="21143" y="31825"/>
                  <a:pt x="21090" y="31914"/>
                </a:cubicBezTo>
                <a:cubicBezTo>
                  <a:pt x="20751" y="31414"/>
                  <a:pt x="19894" y="29987"/>
                  <a:pt x="19894" y="28346"/>
                </a:cubicBezTo>
                <a:cubicBezTo>
                  <a:pt x="19894" y="28185"/>
                  <a:pt x="19894" y="28024"/>
                  <a:pt x="19903" y="27864"/>
                </a:cubicBezTo>
                <a:cubicBezTo>
                  <a:pt x="20010" y="27596"/>
                  <a:pt x="20064" y="27364"/>
                  <a:pt x="20073" y="27123"/>
                </a:cubicBezTo>
                <a:cubicBezTo>
                  <a:pt x="20082" y="27123"/>
                  <a:pt x="20082" y="27115"/>
                  <a:pt x="20082" y="27115"/>
                </a:cubicBezTo>
                <a:lnTo>
                  <a:pt x="20109" y="26999"/>
                </a:lnTo>
                <a:lnTo>
                  <a:pt x="20100" y="26999"/>
                </a:lnTo>
                <a:cubicBezTo>
                  <a:pt x="20162" y="26758"/>
                  <a:pt x="20242" y="26561"/>
                  <a:pt x="20349" y="26383"/>
                </a:cubicBezTo>
                <a:cubicBezTo>
                  <a:pt x="20581" y="26419"/>
                  <a:pt x="20822" y="26437"/>
                  <a:pt x="21072" y="26437"/>
                </a:cubicBezTo>
                <a:cubicBezTo>
                  <a:pt x="21322" y="26437"/>
                  <a:pt x="21572" y="26419"/>
                  <a:pt x="21821" y="26383"/>
                </a:cubicBezTo>
                <a:close/>
                <a:moveTo>
                  <a:pt x="22589" y="28676"/>
                </a:moveTo>
                <a:cubicBezTo>
                  <a:pt x="22687" y="28872"/>
                  <a:pt x="22785" y="29050"/>
                  <a:pt x="22901" y="29220"/>
                </a:cubicBezTo>
                <a:cubicBezTo>
                  <a:pt x="22499" y="29702"/>
                  <a:pt x="22294" y="30299"/>
                  <a:pt x="22294" y="30959"/>
                </a:cubicBezTo>
                <a:cubicBezTo>
                  <a:pt x="22294" y="31361"/>
                  <a:pt x="22375" y="31745"/>
                  <a:pt x="22526" y="32092"/>
                </a:cubicBezTo>
                <a:cubicBezTo>
                  <a:pt x="22276" y="31896"/>
                  <a:pt x="22000" y="31709"/>
                  <a:pt x="21705" y="31530"/>
                </a:cubicBezTo>
                <a:cubicBezTo>
                  <a:pt x="22071" y="30861"/>
                  <a:pt x="22517" y="29835"/>
                  <a:pt x="22589" y="28676"/>
                </a:cubicBezTo>
                <a:close/>
                <a:moveTo>
                  <a:pt x="19555" y="28756"/>
                </a:moveTo>
                <a:cubicBezTo>
                  <a:pt x="19636" y="29889"/>
                  <a:pt x="20073" y="30879"/>
                  <a:pt x="20439" y="31522"/>
                </a:cubicBezTo>
                <a:cubicBezTo>
                  <a:pt x="20082" y="31745"/>
                  <a:pt x="19752" y="31976"/>
                  <a:pt x="19466" y="32217"/>
                </a:cubicBezTo>
                <a:cubicBezTo>
                  <a:pt x="19930" y="31298"/>
                  <a:pt x="19868"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30" y="31896"/>
                </a:cubicBezTo>
                <a:cubicBezTo>
                  <a:pt x="11074" y="32652"/>
                  <a:pt x="10078" y="33094"/>
                  <a:pt x="9114" y="33094"/>
                </a:cubicBezTo>
                <a:cubicBezTo>
                  <a:pt x="9076" y="33094"/>
                  <a:pt x="9039" y="33093"/>
                  <a:pt x="9002" y="33092"/>
                </a:cubicBezTo>
                <a:cubicBezTo>
                  <a:pt x="8993" y="33047"/>
                  <a:pt x="8993" y="33011"/>
                  <a:pt x="8993" y="32993"/>
                </a:cubicBezTo>
                <a:cubicBezTo>
                  <a:pt x="8993" y="32012"/>
                  <a:pt x="9448" y="31022"/>
                  <a:pt x="10197" y="30264"/>
                </a:cubicBezTo>
                <a:cubicBezTo>
                  <a:pt x="10968" y="29501"/>
                  <a:pt x="11966" y="29067"/>
                  <a:pt x="12938" y="29067"/>
                </a:cubicBezTo>
                <a:close/>
                <a:moveTo>
                  <a:pt x="29174" y="29129"/>
                </a:moveTo>
                <a:cubicBezTo>
                  <a:pt x="30153" y="29129"/>
                  <a:pt x="31149" y="29547"/>
                  <a:pt x="31902" y="30317"/>
                </a:cubicBezTo>
                <a:cubicBezTo>
                  <a:pt x="32669" y="31067"/>
                  <a:pt x="33107" y="32057"/>
                  <a:pt x="33107" y="33038"/>
                </a:cubicBezTo>
                <a:lnTo>
                  <a:pt x="33107" y="33136"/>
                </a:lnTo>
                <a:cubicBezTo>
                  <a:pt x="33076" y="33137"/>
                  <a:pt x="33046" y="33137"/>
                  <a:pt x="33016" y="33137"/>
                </a:cubicBezTo>
                <a:cubicBezTo>
                  <a:pt x="32037" y="33137"/>
                  <a:pt x="31057" y="32720"/>
                  <a:pt x="30279" y="31950"/>
                </a:cubicBezTo>
                <a:cubicBezTo>
                  <a:pt x="29520" y="31191"/>
                  <a:pt x="29083" y="30210"/>
                  <a:pt x="29083" y="29229"/>
                </a:cubicBezTo>
                <a:lnTo>
                  <a:pt x="29083" y="29131"/>
                </a:lnTo>
                <a:cubicBezTo>
                  <a:pt x="29113" y="29130"/>
                  <a:pt x="29144" y="29129"/>
                  <a:pt x="29174" y="29129"/>
                </a:cubicBezTo>
                <a:close/>
                <a:moveTo>
                  <a:pt x="16522" y="28462"/>
                </a:moveTo>
                <a:lnTo>
                  <a:pt x="16522" y="28462"/>
                </a:lnTo>
                <a:cubicBezTo>
                  <a:pt x="16460" y="28836"/>
                  <a:pt x="16442" y="29193"/>
                  <a:pt x="16442" y="29523"/>
                </a:cubicBezTo>
                <a:cubicBezTo>
                  <a:pt x="16442" y="30558"/>
                  <a:pt x="16656" y="31316"/>
                  <a:pt x="16674" y="31379"/>
                </a:cubicBezTo>
                <a:cubicBezTo>
                  <a:pt x="16674" y="31388"/>
                  <a:pt x="16674" y="31397"/>
                  <a:pt x="16683" y="31406"/>
                </a:cubicBezTo>
                <a:cubicBezTo>
                  <a:pt x="16683" y="31406"/>
                  <a:pt x="16683" y="31414"/>
                  <a:pt x="16683" y="31414"/>
                </a:cubicBezTo>
                <a:cubicBezTo>
                  <a:pt x="16683" y="31423"/>
                  <a:pt x="16692" y="31423"/>
                  <a:pt x="16692" y="31423"/>
                </a:cubicBezTo>
                <a:cubicBezTo>
                  <a:pt x="16701" y="31432"/>
                  <a:pt x="16701" y="31441"/>
                  <a:pt x="16710" y="31450"/>
                </a:cubicBezTo>
                <a:cubicBezTo>
                  <a:pt x="16744" y="31478"/>
                  <a:pt x="16790" y="31500"/>
                  <a:pt x="16834" y="31500"/>
                </a:cubicBezTo>
                <a:cubicBezTo>
                  <a:pt x="16846" y="31500"/>
                  <a:pt x="16858" y="31499"/>
                  <a:pt x="16870" y="31495"/>
                </a:cubicBezTo>
                <a:lnTo>
                  <a:pt x="16879" y="31495"/>
                </a:lnTo>
                <a:cubicBezTo>
                  <a:pt x="16897" y="31495"/>
                  <a:pt x="16906" y="31486"/>
                  <a:pt x="16915" y="31486"/>
                </a:cubicBezTo>
                <a:cubicBezTo>
                  <a:pt x="16977" y="31450"/>
                  <a:pt x="18146" y="30781"/>
                  <a:pt x="19047" y="29577"/>
                </a:cubicBezTo>
                <a:lnTo>
                  <a:pt x="19047" y="29577"/>
                </a:lnTo>
                <a:cubicBezTo>
                  <a:pt x="19663" y="30567"/>
                  <a:pt x="19547" y="31869"/>
                  <a:pt x="18708" y="32690"/>
                </a:cubicBezTo>
                <a:cubicBezTo>
                  <a:pt x="18217" y="33181"/>
                  <a:pt x="17593" y="33448"/>
                  <a:pt x="16906" y="33448"/>
                </a:cubicBezTo>
                <a:cubicBezTo>
                  <a:pt x="16246" y="33448"/>
                  <a:pt x="15603" y="33181"/>
                  <a:pt x="15140" y="32717"/>
                </a:cubicBezTo>
                <a:cubicBezTo>
                  <a:pt x="14167" y="31736"/>
                  <a:pt x="14194" y="30148"/>
                  <a:pt x="15166" y="29157"/>
                </a:cubicBezTo>
                <a:cubicBezTo>
                  <a:pt x="15550" y="28774"/>
                  <a:pt x="16005" y="28533"/>
                  <a:pt x="16522" y="28462"/>
                </a:cubicBezTo>
                <a:close/>
                <a:moveTo>
                  <a:pt x="25649" y="28524"/>
                </a:moveTo>
                <a:lnTo>
                  <a:pt x="25649" y="28524"/>
                </a:ln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5" y="29898"/>
                  <a:pt x="23097" y="29496"/>
                </a:cubicBezTo>
                <a:cubicBezTo>
                  <a:pt x="23918" y="30621"/>
                  <a:pt x="24971" y="31281"/>
                  <a:pt x="25194" y="31423"/>
                </a:cubicBezTo>
                <a:cubicBezTo>
                  <a:pt x="25220" y="31459"/>
                  <a:pt x="25274" y="31486"/>
                  <a:pt x="25327" y="31486"/>
                </a:cubicBezTo>
                <a:lnTo>
                  <a:pt x="25327" y="31495"/>
                </a:lnTo>
                <a:lnTo>
                  <a:pt x="25461" y="31495"/>
                </a:lnTo>
                <a:lnTo>
                  <a:pt x="25470" y="31459"/>
                </a:lnTo>
                <a:cubicBezTo>
                  <a:pt x="25506" y="31414"/>
                  <a:pt x="25515" y="31370"/>
                  <a:pt x="25515" y="31316"/>
                </a:cubicBezTo>
                <a:lnTo>
                  <a:pt x="25533" y="31254"/>
                </a:lnTo>
                <a:lnTo>
                  <a:pt x="25506" y="31236"/>
                </a:lnTo>
                <a:cubicBezTo>
                  <a:pt x="25595" y="30870"/>
                  <a:pt x="25818" y="29764"/>
                  <a:pt x="25649" y="28524"/>
                </a:cubicBezTo>
                <a:close/>
                <a:moveTo>
                  <a:pt x="11446" y="28117"/>
                </a:moveTo>
                <a:cubicBezTo>
                  <a:pt x="11981" y="28117"/>
                  <a:pt x="12556" y="28190"/>
                  <a:pt x="13168" y="28337"/>
                </a:cubicBezTo>
                <a:cubicBezTo>
                  <a:pt x="13123" y="28506"/>
                  <a:pt x="13097" y="28649"/>
                  <a:pt x="13079" y="28747"/>
                </a:cubicBezTo>
                <a:cubicBezTo>
                  <a:pt x="13014" y="28743"/>
                  <a:pt x="12950" y="28742"/>
                  <a:pt x="12885" y="28742"/>
                </a:cubicBezTo>
                <a:cubicBezTo>
                  <a:pt x="11847" y="28742"/>
                  <a:pt x="10779" y="29208"/>
                  <a:pt x="9956" y="30023"/>
                </a:cubicBezTo>
                <a:cubicBezTo>
                  <a:pt x="9136" y="30852"/>
                  <a:pt x="8654" y="31923"/>
                  <a:pt x="8654" y="32993"/>
                </a:cubicBezTo>
                <a:cubicBezTo>
                  <a:pt x="8654" y="33074"/>
                  <a:pt x="8654" y="33163"/>
                  <a:pt x="8672" y="33261"/>
                </a:cubicBezTo>
                <a:lnTo>
                  <a:pt x="8690" y="33413"/>
                </a:lnTo>
                <a:lnTo>
                  <a:pt x="8815" y="33413"/>
                </a:lnTo>
                <a:cubicBezTo>
                  <a:pt x="8920" y="33423"/>
                  <a:pt x="9026" y="33427"/>
                  <a:pt x="9132" y="33427"/>
                </a:cubicBezTo>
                <a:cubicBezTo>
                  <a:pt x="10179" y="33427"/>
                  <a:pt x="11262" y="32955"/>
                  <a:pt x="12080" y="32137"/>
                </a:cubicBezTo>
                <a:cubicBezTo>
                  <a:pt x="12900" y="31316"/>
                  <a:pt x="13346" y="30237"/>
                  <a:pt x="13346" y="29184"/>
                </a:cubicBezTo>
                <a:lnTo>
                  <a:pt x="13346" y="29077"/>
                </a:lnTo>
                <a:cubicBezTo>
                  <a:pt x="13453" y="29059"/>
                  <a:pt x="13605" y="29033"/>
                  <a:pt x="13810" y="28988"/>
                </a:cubicBezTo>
                <a:lnTo>
                  <a:pt x="13810" y="28988"/>
                </a:lnTo>
                <a:cubicBezTo>
                  <a:pt x="14239" y="30844"/>
                  <a:pt x="14007" y="32351"/>
                  <a:pt x="13070" y="33466"/>
                </a:cubicBezTo>
                <a:cubicBezTo>
                  <a:pt x="12900" y="33671"/>
                  <a:pt x="12704" y="33868"/>
                  <a:pt x="12490" y="34037"/>
                </a:cubicBezTo>
                <a:cubicBezTo>
                  <a:pt x="12481" y="34046"/>
                  <a:pt x="12463" y="34055"/>
                  <a:pt x="12454" y="34073"/>
                </a:cubicBezTo>
                <a:cubicBezTo>
                  <a:pt x="10646" y="35534"/>
                  <a:pt x="7749" y="35673"/>
                  <a:pt x="6706" y="35673"/>
                </a:cubicBezTo>
                <a:cubicBezTo>
                  <a:pt x="6596" y="35673"/>
                  <a:pt x="6507" y="35671"/>
                  <a:pt x="6442" y="35670"/>
                </a:cubicBezTo>
                <a:cubicBezTo>
                  <a:pt x="6424" y="35072"/>
                  <a:pt x="6424" y="32539"/>
                  <a:pt x="7450" y="30567"/>
                </a:cubicBezTo>
                <a:cubicBezTo>
                  <a:pt x="7467" y="30549"/>
                  <a:pt x="7485" y="30531"/>
                  <a:pt x="7485" y="30505"/>
                </a:cubicBezTo>
                <a:cubicBezTo>
                  <a:pt x="7655" y="30192"/>
                  <a:pt x="7851" y="29898"/>
                  <a:pt x="8065" y="29630"/>
                </a:cubicBezTo>
                <a:cubicBezTo>
                  <a:pt x="8101" y="29612"/>
                  <a:pt x="8119" y="29586"/>
                  <a:pt x="8137" y="29559"/>
                </a:cubicBezTo>
                <a:cubicBezTo>
                  <a:pt x="8297" y="29372"/>
                  <a:pt x="8467" y="29202"/>
                  <a:pt x="8654" y="29041"/>
                </a:cubicBezTo>
                <a:cubicBezTo>
                  <a:pt x="9415" y="28424"/>
                  <a:pt x="10349" y="28117"/>
                  <a:pt x="11446" y="28117"/>
                </a:cubicBezTo>
                <a:close/>
                <a:moveTo>
                  <a:pt x="30688" y="28129"/>
                </a:moveTo>
                <a:cubicBezTo>
                  <a:pt x="31792" y="28129"/>
                  <a:pt x="32723" y="28437"/>
                  <a:pt x="33472" y="29059"/>
                </a:cubicBezTo>
                <a:cubicBezTo>
                  <a:pt x="35694" y="30897"/>
                  <a:pt x="35694" y="34938"/>
                  <a:pt x="35676" y="35705"/>
                </a:cubicBezTo>
                <a:cubicBezTo>
                  <a:pt x="35618" y="35707"/>
                  <a:pt x="35543" y="35708"/>
                  <a:pt x="35454" y="35708"/>
                </a:cubicBezTo>
                <a:cubicBezTo>
                  <a:pt x="34312" y="35708"/>
                  <a:pt x="30752" y="35535"/>
                  <a:pt x="29056" y="33475"/>
                </a:cubicBezTo>
                <a:cubicBezTo>
                  <a:pt x="28138" y="32351"/>
                  <a:pt x="27906" y="30844"/>
                  <a:pt x="28334" y="28979"/>
                </a:cubicBezTo>
                <a:lnTo>
                  <a:pt x="28334" y="28979"/>
                </a:lnTo>
                <a:cubicBezTo>
                  <a:pt x="28512" y="29024"/>
                  <a:pt x="28655" y="29050"/>
                  <a:pt x="28753" y="29068"/>
                </a:cubicBezTo>
                <a:cubicBezTo>
                  <a:pt x="28753" y="29131"/>
                  <a:pt x="28753" y="29184"/>
                  <a:pt x="28753" y="29229"/>
                </a:cubicBezTo>
                <a:cubicBezTo>
                  <a:pt x="28753" y="30299"/>
                  <a:pt x="29217" y="31370"/>
                  <a:pt x="30047" y="32173"/>
                </a:cubicBezTo>
                <a:cubicBezTo>
                  <a:pt x="30866" y="33017"/>
                  <a:pt x="31927" y="33477"/>
                  <a:pt x="33000" y="33477"/>
                </a:cubicBezTo>
                <a:cubicBezTo>
                  <a:pt x="33095" y="33477"/>
                  <a:pt x="33190" y="33474"/>
                  <a:pt x="33285" y="33466"/>
                </a:cubicBezTo>
                <a:lnTo>
                  <a:pt x="33410" y="33457"/>
                </a:lnTo>
                <a:lnTo>
                  <a:pt x="33446" y="33306"/>
                </a:lnTo>
                <a:cubicBezTo>
                  <a:pt x="33544" y="32164"/>
                  <a:pt x="33053" y="30968"/>
                  <a:pt x="32143" y="30067"/>
                </a:cubicBezTo>
                <a:cubicBezTo>
                  <a:pt x="31310" y="29235"/>
                  <a:pt x="30242" y="28782"/>
                  <a:pt x="29175" y="28782"/>
                </a:cubicBezTo>
                <a:cubicBezTo>
                  <a:pt x="29144" y="28782"/>
                  <a:pt x="29114" y="28782"/>
                  <a:pt x="29083" y="28783"/>
                </a:cubicBezTo>
                <a:cubicBezTo>
                  <a:pt x="29065" y="28685"/>
                  <a:pt x="29039" y="28533"/>
                  <a:pt x="28994" y="28337"/>
                </a:cubicBezTo>
                <a:cubicBezTo>
                  <a:pt x="29598" y="28199"/>
                  <a:pt x="30162" y="28129"/>
                  <a:pt x="30688" y="28129"/>
                </a:cubicBezTo>
                <a:close/>
                <a:moveTo>
                  <a:pt x="27879" y="31664"/>
                </a:moveTo>
                <a:cubicBezTo>
                  <a:pt x="28013" y="32431"/>
                  <a:pt x="28316" y="33109"/>
                  <a:pt x="28798" y="33689"/>
                </a:cubicBezTo>
                <a:cubicBezTo>
                  <a:pt x="28958" y="33886"/>
                  <a:pt x="29137" y="34064"/>
                  <a:pt x="29315" y="34225"/>
                </a:cubicBezTo>
                <a:cubicBezTo>
                  <a:pt x="29217" y="34599"/>
                  <a:pt x="28798" y="35866"/>
                  <a:pt x="27656" y="36446"/>
                </a:cubicBezTo>
                <a:cubicBezTo>
                  <a:pt x="27305" y="36620"/>
                  <a:pt x="26912" y="36705"/>
                  <a:pt x="26482" y="36705"/>
                </a:cubicBezTo>
                <a:cubicBezTo>
                  <a:pt x="25896" y="36705"/>
                  <a:pt x="25240"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3" y="33841"/>
                  <a:pt x="27558" y="32913"/>
                  <a:pt x="27879" y="31664"/>
                </a:cubicBezTo>
                <a:close/>
                <a:moveTo>
                  <a:pt x="14230" y="31869"/>
                </a:moveTo>
                <a:cubicBezTo>
                  <a:pt x="14363" y="32271"/>
                  <a:pt x="14586" y="32646"/>
                  <a:pt x="14908" y="32958"/>
                </a:cubicBezTo>
                <a:cubicBezTo>
                  <a:pt x="15443" y="33484"/>
                  <a:pt x="16148" y="33796"/>
                  <a:pt x="16906" y="33796"/>
                </a:cubicBezTo>
                <a:cubicBezTo>
                  <a:pt x="17432" y="33796"/>
                  <a:pt x="17932" y="33645"/>
                  <a:pt x="18369" y="33377"/>
                </a:cubicBezTo>
                <a:lnTo>
                  <a:pt x="18369" y="33377"/>
                </a:lnTo>
                <a:cubicBezTo>
                  <a:pt x="17932" y="34010"/>
                  <a:pt x="17673" y="34697"/>
                  <a:pt x="17602" y="35438"/>
                </a:cubicBezTo>
                <a:cubicBezTo>
                  <a:pt x="17593" y="35598"/>
                  <a:pt x="17593" y="35741"/>
                  <a:pt x="17593" y="35893"/>
                </a:cubicBezTo>
                <a:cubicBezTo>
                  <a:pt x="17593" y="35991"/>
                  <a:pt x="17593" y="36089"/>
                  <a:pt x="17602" y="36196"/>
                </a:cubicBezTo>
                <a:cubicBezTo>
                  <a:pt x="17344" y="36339"/>
                  <a:pt x="16591" y="36723"/>
                  <a:pt x="15716" y="36723"/>
                </a:cubicBezTo>
                <a:cubicBezTo>
                  <a:pt x="15440" y="36723"/>
                  <a:pt x="15152" y="36685"/>
                  <a:pt x="14863" y="36589"/>
                </a:cubicBezTo>
                <a:cubicBezTo>
                  <a:pt x="13989" y="36294"/>
                  <a:pt x="13275" y="35491"/>
                  <a:pt x="12793" y="34234"/>
                </a:cubicBezTo>
                <a:cubicBezTo>
                  <a:pt x="12990" y="34064"/>
                  <a:pt x="13177" y="33877"/>
                  <a:pt x="13346" y="33671"/>
                </a:cubicBezTo>
                <a:cubicBezTo>
                  <a:pt x="13784" y="33154"/>
                  <a:pt x="14078" y="32547"/>
                  <a:pt x="14230" y="31869"/>
                </a:cubicBezTo>
                <a:close/>
                <a:moveTo>
                  <a:pt x="12526" y="34448"/>
                </a:moveTo>
                <a:cubicBezTo>
                  <a:pt x="13034" y="35759"/>
                  <a:pt x="13792" y="36589"/>
                  <a:pt x="14765" y="36910"/>
                </a:cubicBezTo>
                <a:cubicBezTo>
                  <a:pt x="15092" y="37021"/>
                  <a:pt x="15417" y="37064"/>
                  <a:pt x="15727" y="37064"/>
                </a:cubicBezTo>
                <a:cubicBezTo>
                  <a:pt x="16563" y="37064"/>
                  <a:pt x="17286" y="36744"/>
                  <a:pt x="17637" y="36562"/>
                </a:cubicBezTo>
                <a:cubicBezTo>
                  <a:pt x="17673" y="36830"/>
                  <a:pt x="17727" y="37097"/>
                  <a:pt x="17807" y="37356"/>
                </a:cubicBezTo>
                <a:cubicBezTo>
                  <a:pt x="17501" y="37530"/>
                  <a:pt x="16580" y="38003"/>
                  <a:pt x="15487" y="38003"/>
                </a:cubicBezTo>
                <a:cubicBezTo>
                  <a:pt x="15179" y="38003"/>
                  <a:pt x="14858" y="37965"/>
                  <a:pt x="14533" y="37873"/>
                </a:cubicBezTo>
                <a:cubicBezTo>
                  <a:pt x="13355" y="37534"/>
                  <a:pt x="12392" y="36562"/>
                  <a:pt x="11660" y="34992"/>
                </a:cubicBezTo>
                <a:cubicBezTo>
                  <a:pt x="11964" y="34840"/>
                  <a:pt x="12249" y="34653"/>
                  <a:pt x="12526" y="34448"/>
                </a:cubicBezTo>
                <a:close/>
                <a:moveTo>
                  <a:pt x="29601" y="34457"/>
                </a:moveTo>
                <a:cubicBezTo>
                  <a:pt x="29815" y="34626"/>
                  <a:pt x="30047" y="34769"/>
                  <a:pt x="30279" y="34903"/>
                </a:cubicBezTo>
                <a:cubicBezTo>
                  <a:pt x="30163" y="35349"/>
                  <a:pt x="29681" y="36838"/>
                  <a:pt x="28325" y="37579"/>
                </a:cubicBezTo>
                <a:cubicBezTo>
                  <a:pt x="27798" y="37873"/>
                  <a:pt x="27199" y="38018"/>
                  <a:pt x="26533" y="38018"/>
                </a:cubicBezTo>
                <a:cubicBezTo>
                  <a:pt x="25847" y="38018"/>
                  <a:pt x="25090" y="37864"/>
                  <a:pt x="24266" y="37561"/>
                </a:cubicBezTo>
                <a:cubicBezTo>
                  <a:pt x="24364" y="37240"/>
                  <a:pt x="24444" y="36910"/>
                  <a:pt x="24489" y="36571"/>
                </a:cubicBezTo>
                <a:cubicBezTo>
                  <a:pt x="25216" y="36882"/>
                  <a:pt x="25879" y="37040"/>
                  <a:pt x="26482" y="37040"/>
                </a:cubicBezTo>
                <a:cubicBezTo>
                  <a:pt x="26966" y="37040"/>
                  <a:pt x="27411" y="36938"/>
                  <a:pt x="27816" y="36731"/>
                </a:cubicBezTo>
                <a:cubicBezTo>
                  <a:pt x="28958" y="36169"/>
                  <a:pt x="29431" y="34992"/>
                  <a:pt x="29601" y="34457"/>
                </a:cubicBezTo>
                <a:close/>
                <a:moveTo>
                  <a:pt x="21045" y="32431"/>
                </a:moveTo>
                <a:cubicBezTo>
                  <a:pt x="21768" y="33092"/>
                  <a:pt x="22196" y="34153"/>
                  <a:pt x="22196" y="35268"/>
                </a:cubicBezTo>
                <a:cubicBezTo>
                  <a:pt x="22196" y="36383"/>
                  <a:pt x="21768" y="37427"/>
                  <a:pt x="21045" y="38105"/>
                </a:cubicBezTo>
                <a:cubicBezTo>
                  <a:pt x="20314" y="37418"/>
                  <a:pt x="19894" y="36392"/>
                  <a:pt x="19894" y="35277"/>
                </a:cubicBezTo>
                <a:cubicBezTo>
                  <a:pt x="19894" y="34153"/>
                  <a:pt x="20332" y="33092"/>
                  <a:pt x="21045" y="32431"/>
                </a:cubicBezTo>
                <a:close/>
                <a:moveTo>
                  <a:pt x="30591" y="35063"/>
                </a:moveTo>
                <a:cubicBezTo>
                  <a:pt x="30769" y="35161"/>
                  <a:pt x="30965" y="35242"/>
                  <a:pt x="31153" y="35322"/>
                </a:cubicBezTo>
                <a:cubicBezTo>
                  <a:pt x="31046" y="35857"/>
                  <a:pt x="30564" y="37793"/>
                  <a:pt x="28967" y="38640"/>
                </a:cubicBezTo>
                <a:cubicBezTo>
                  <a:pt x="28438" y="38920"/>
                  <a:pt x="27841" y="39061"/>
                  <a:pt x="27178" y="39061"/>
                </a:cubicBezTo>
                <a:cubicBezTo>
                  <a:pt x="26251" y="39061"/>
                  <a:pt x="25196" y="38786"/>
                  <a:pt x="24016" y="38230"/>
                </a:cubicBezTo>
                <a:cubicBezTo>
                  <a:pt x="24061" y="38114"/>
                  <a:pt x="24114" y="37998"/>
                  <a:pt x="24150" y="37873"/>
                </a:cubicBezTo>
                <a:cubicBezTo>
                  <a:pt x="25015" y="38194"/>
                  <a:pt x="25809" y="38355"/>
                  <a:pt x="26534" y="38355"/>
                </a:cubicBezTo>
                <a:cubicBezTo>
                  <a:pt x="27259" y="38355"/>
                  <a:pt x="27914" y="38194"/>
                  <a:pt x="28503" y="37873"/>
                </a:cubicBezTo>
                <a:cubicBezTo>
                  <a:pt x="29904" y="37097"/>
                  <a:pt x="30430" y="35616"/>
                  <a:pt x="30591" y="35063"/>
                </a:cubicBezTo>
                <a:close/>
                <a:moveTo>
                  <a:pt x="11366" y="35135"/>
                </a:moveTo>
                <a:cubicBezTo>
                  <a:pt x="12124" y="36803"/>
                  <a:pt x="13159" y="37829"/>
                  <a:pt x="14426" y="38194"/>
                </a:cubicBezTo>
                <a:cubicBezTo>
                  <a:pt x="14797" y="38303"/>
                  <a:pt x="15160" y="38346"/>
                  <a:pt x="15505" y="38346"/>
                </a:cubicBezTo>
                <a:cubicBezTo>
                  <a:pt x="16612" y="38346"/>
                  <a:pt x="17531" y="37897"/>
                  <a:pt x="17905" y="37686"/>
                </a:cubicBezTo>
                <a:cubicBezTo>
                  <a:pt x="17976" y="37882"/>
                  <a:pt x="18048" y="38070"/>
                  <a:pt x="18128" y="38257"/>
                </a:cubicBezTo>
                <a:cubicBezTo>
                  <a:pt x="17777" y="38493"/>
                  <a:pt x="16604" y="39218"/>
                  <a:pt x="15246" y="39218"/>
                </a:cubicBezTo>
                <a:cubicBezTo>
                  <a:pt x="14912" y="39218"/>
                  <a:pt x="14567" y="39174"/>
                  <a:pt x="14221" y="39069"/>
                </a:cubicBezTo>
                <a:cubicBezTo>
                  <a:pt x="12847" y="38658"/>
                  <a:pt x="11785" y="37392"/>
                  <a:pt x="11018" y="35286"/>
                </a:cubicBezTo>
                <a:cubicBezTo>
                  <a:pt x="11134" y="35233"/>
                  <a:pt x="11250" y="35188"/>
                  <a:pt x="11366" y="35135"/>
                </a:cubicBezTo>
                <a:close/>
                <a:moveTo>
                  <a:pt x="21545" y="31807"/>
                </a:moveTo>
                <a:cubicBezTo>
                  <a:pt x="23168" y="32824"/>
                  <a:pt x="24061"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50" y="36776"/>
                  <a:pt x="24043" y="37195"/>
                  <a:pt x="23900" y="37606"/>
                </a:cubicBezTo>
                <a:cubicBezTo>
                  <a:pt x="23900" y="37606"/>
                  <a:pt x="23900" y="37606"/>
                  <a:pt x="23900" y="37615"/>
                </a:cubicBezTo>
                <a:cubicBezTo>
                  <a:pt x="23891" y="37623"/>
                  <a:pt x="23882" y="37632"/>
                  <a:pt x="23882" y="37650"/>
                </a:cubicBezTo>
                <a:cubicBezTo>
                  <a:pt x="23811" y="37847"/>
                  <a:pt x="23739" y="38043"/>
                  <a:pt x="23650" y="38230"/>
                </a:cubicBezTo>
                <a:cubicBezTo>
                  <a:pt x="23641" y="38230"/>
                  <a:pt x="23641" y="38239"/>
                  <a:pt x="23632" y="38248"/>
                </a:cubicBezTo>
                <a:lnTo>
                  <a:pt x="23632" y="38257"/>
                </a:lnTo>
                <a:cubicBezTo>
                  <a:pt x="22829" y="39996"/>
                  <a:pt x="21429" y="41397"/>
                  <a:pt x="21063" y="41745"/>
                </a:cubicBezTo>
                <a:cubicBezTo>
                  <a:pt x="20519" y="41228"/>
                  <a:pt x="17923" y="38605"/>
                  <a:pt x="17923" y="35893"/>
                </a:cubicBezTo>
                <a:cubicBezTo>
                  <a:pt x="17923" y="35741"/>
                  <a:pt x="17923" y="35607"/>
                  <a:pt x="17941" y="35474"/>
                </a:cubicBezTo>
                <a:cubicBezTo>
                  <a:pt x="18083" y="34046"/>
                  <a:pt x="18976" y="32806"/>
                  <a:pt x="20608" y="31807"/>
                </a:cubicBezTo>
                <a:cubicBezTo>
                  <a:pt x="20697" y="31950"/>
                  <a:pt x="20778" y="32066"/>
                  <a:pt x="20840" y="32155"/>
                </a:cubicBezTo>
                <a:cubicBezTo>
                  <a:pt x="20046" y="32886"/>
                  <a:pt x="19538" y="34037"/>
                  <a:pt x="19538" y="35277"/>
                </a:cubicBezTo>
                <a:cubicBezTo>
                  <a:pt x="19538" y="36544"/>
                  <a:pt x="20055" y="37722"/>
                  <a:pt x="20929" y="38471"/>
                </a:cubicBezTo>
                <a:lnTo>
                  <a:pt x="21045" y="38560"/>
                </a:lnTo>
                <a:lnTo>
                  <a:pt x="21161" y="38471"/>
                </a:lnTo>
                <a:cubicBezTo>
                  <a:pt x="22018" y="37722"/>
                  <a:pt x="22526" y="36535"/>
                  <a:pt x="22526" y="35268"/>
                </a:cubicBezTo>
                <a:cubicBezTo>
                  <a:pt x="22526" y="34064"/>
                  <a:pt x="22062" y="32931"/>
                  <a:pt x="21295" y="32200"/>
                </a:cubicBezTo>
                <a:cubicBezTo>
                  <a:pt x="21358" y="32110"/>
                  <a:pt x="21447" y="31976"/>
                  <a:pt x="21545" y="31807"/>
                </a:cubicBezTo>
                <a:close/>
                <a:moveTo>
                  <a:pt x="21117" y="1"/>
                </a:moveTo>
                <a:cubicBezTo>
                  <a:pt x="21105" y="1"/>
                  <a:pt x="21093" y="2"/>
                  <a:pt x="21081" y="4"/>
                </a:cubicBezTo>
                <a:cubicBezTo>
                  <a:pt x="21045" y="4"/>
                  <a:pt x="21001" y="13"/>
                  <a:pt x="20974" y="48"/>
                </a:cubicBezTo>
                <a:cubicBezTo>
                  <a:pt x="20867" y="129"/>
                  <a:pt x="19234" y="1609"/>
                  <a:pt x="18280" y="3590"/>
                </a:cubicBezTo>
                <a:cubicBezTo>
                  <a:pt x="17056" y="3017"/>
                  <a:pt x="15945" y="2727"/>
                  <a:pt x="14962" y="2727"/>
                </a:cubicBezTo>
                <a:cubicBezTo>
                  <a:pt x="14247" y="2727"/>
                  <a:pt x="13600" y="2880"/>
                  <a:pt x="13025" y="3188"/>
                </a:cubicBezTo>
                <a:cubicBezTo>
                  <a:pt x="11330" y="4098"/>
                  <a:pt x="10813" y="6043"/>
                  <a:pt x="10679" y="6694"/>
                </a:cubicBezTo>
                <a:cubicBezTo>
                  <a:pt x="9133" y="6152"/>
                  <a:pt x="7528" y="6077"/>
                  <a:pt x="6761" y="6077"/>
                </a:cubicBezTo>
                <a:cubicBezTo>
                  <a:pt x="6506" y="6077"/>
                  <a:pt x="6343" y="6086"/>
                  <a:pt x="6308" y="6088"/>
                </a:cubicBezTo>
                <a:cubicBezTo>
                  <a:pt x="6254" y="6088"/>
                  <a:pt x="6210" y="6132"/>
                  <a:pt x="6174" y="6177"/>
                </a:cubicBezTo>
                <a:cubicBezTo>
                  <a:pt x="6156" y="6204"/>
                  <a:pt x="6138" y="6239"/>
                  <a:pt x="6138" y="6284"/>
                </a:cubicBezTo>
                <a:cubicBezTo>
                  <a:pt x="6138" y="6311"/>
                  <a:pt x="6103" y="6489"/>
                  <a:pt x="6103" y="6766"/>
                </a:cubicBezTo>
                <a:cubicBezTo>
                  <a:pt x="6103" y="7551"/>
                  <a:pt x="6192" y="9157"/>
                  <a:pt x="6736" y="10691"/>
                </a:cubicBezTo>
                <a:cubicBezTo>
                  <a:pt x="4532" y="11494"/>
                  <a:pt x="3194" y="12645"/>
                  <a:pt x="2757" y="14117"/>
                </a:cubicBezTo>
                <a:cubicBezTo>
                  <a:pt x="2623" y="14500"/>
                  <a:pt x="2597" y="14875"/>
                  <a:pt x="2597" y="15241"/>
                </a:cubicBezTo>
                <a:cubicBezTo>
                  <a:pt x="2597" y="16632"/>
                  <a:pt x="3292" y="17819"/>
                  <a:pt x="3569" y="18247"/>
                </a:cubicBezTo>
                <a:cubicBezTo>
                  <a:pt x="1606" y="19202"/>
                  <a:pt x="134" y="20816"/>
                  <a:pt x="45" y="20914"/>
                </a:cubicBezTo>
                <a:cubicBezTo>
                  <a:pt x="18" y="20950"/>
                  <a:pt x="1" y="20986"/>
                  <a:pt x="1" y="21030"/>
                </a:cubicBezTo>
                <a:cubicBezTo>
                  <a:pt x="1" y="21048"/>
                  <a:pt x="9" y="21075"/>
                  <a:pt x="18" y="21102"/>
                </a:cubicBezTo>
                <a:cubicBezTo>
                  <a:pt x="18" y="21129"/>
                  <a:pt x="27" y="21155"/>
                  <a:pt x="63" y="21173"/>
                </a:cubicBezTo>
                <a:cubicBezTo>
                  <a:pt x="152" y="21271"/>
                  <a:pt x="1624" y="22913"/>
                  <a:pt x="3605" y="23858"/>
                </a:cubicBezTo>
                <a:cubicBezTo>
                  <a:pt x="3034" y="25098"/>
                  <a:pt x="2739" y="26196"/>
                  <a:pt x="2739" y="27177"/>
                </a:cubicBezTo>
                <a:cubicBezTo>
                  <a:pt x="2739" y="27891"/>
                  <a:pt x="2900" y="28542"/>
                  <a:pt x="3203" y="29113"/>
                </a:cubicBezTo>
                <a:cubicBezTo>
                  <a:pt x="4113" y="30808"/>
                  <a:pt x="6067" y="31334"/>
                  <a:pt x="6709" y="31459"/>
                </a:cubicBezTo>
                <a:cubicBezTo>
                  <a:pt x="6165" y="33002"/>
                  <a:pt x="6094" y="34608"/>
                  <a:pt x="6094" y="35384"/>
                </a:cubicBezTo>
                <a:cubicBezTo>
                  <a:pt x="6094" y="35625"/>
                  <a:pt x="6103" y="35804"/>
                  <a:pt x="6103" y="35830"/>
                </a:cubicBezTo>
                <a:cubicBezTo>
                  <a:pt x="6103" y="35902"/>
                  <a:pt x="6156" y="35955"/>
                  <a:pt x="6218" y="35982"/>
                </a:cubicBezTo>
                <a:cubicBezTo>
                  <a:pt x="6245" y="35991"/>
                  <a:pt x="6263" y="36000"/>
                  <a:pt x="6299" y="36009"/>
                </a:cubicBezTo>
                <a:cubicBezTo>
                  <a:pt x="6331" y="36011"/>
                  <a:pt x="6504" y="36021"/>
                  <a:pt x="6778" y="36021"/>
                </a:cubicBezTo>
                <a:cubicBezTo>
                  <a:pt x="7558" y="36021"/>
                  <a:pt x="9159" y="35943"/>
                  <a:pt x="10697" y="35402"/>
                </a:cubicBezTo>
                <a:cubicBezTo>
                  <a:pt x="11491" y="37615"/>
                  <a:pt x="12642" y="38944"/>
                  <a:pt x="14123" y="39399"/>
                </a:cubicBezTo>
                <a:cubicBezTo>
                  <a:pt x="14503" y="39513"/>
                  <a:pt x="14881" y="39560"/>
                  <a:pt x="15245" y="39560"/>
                </a:cubicBezTo>
                <a:cubicBezTo>
                  <a:pt x="16645" y="39560"/>
                  <a:pt x="17846" y="38859"/>
                  <a:pt x="18271" y="38569"/>
                </a:cubicBezTo>
                <a:cubicBezTo>
                  <a:pt x="19216" y="40532"/>
                  <a:pt x="20831" y="42004"/>
                  <a:pt x="20929" y="42093"/>
                </a:cubicBezTo>
                <a:cubicBezTo>
                  <a:pt x="20959" y="42122"/>
                  <a:pt x="20996" y="42136"/>
                  <a:pt x="21035" y="42136"/>
                </a:cubicBezTo>
                <a:cubicBezTo>
                  <a:pt x="21066" y="42136"/>
                  <a:pt x="21097" y="42127"/>
                  <a:pt x="21126" y="42111"/>
                </a:cubicBezTo>
                <a:cubicBezTo>
                  <a:pt x="21152" y="42111"/>
                  <a:pt x="21170" y="42102"/>
                  <a:pt x="21188" y="42084"/>
                </a:cubicBezTo>
                <a:cubicBezTo>
                  <a:pt x="21295" y="41995"/>
                  <a:pt x="22928" y="40514"/>
                  <a:pt x="23873" y="38533"/>
                </a:cubicBezTo>
                <a:cubicBezTo>
                  <a:pt x="25108" y="39107"/>
                  <a:pt x="26216" y="39396"/>
                  <a:pt x="27196" y="39396"/>
                </a:cubicBezTo>
                <a:cubicBezTo>
                  <a:pt x="27909" y="39396"/>
                  <a:pt x="28553" y="39243"/>
                  <a:pt x="29128" y="38935"/>
                </a:cubicBezTo>
                <a:cubicBezTo>
                  <a:pt x="30814" y="38034"/>
                  <a:pt x="31340" y="36089"/>
                  <a:pt x="31474" y="35438"/>
                </a:cubicBezTo>
                <a:cubicBezTo>
                  <a:pt x="33015" y="35972"/>
                  <a:pt x="34621" y="36046"/>
                  <a:pt x="35389" y="36046"/>
                </a:cubicBezTo>
                <a:cubicBezTo>
                  <a:pt x="35648" y="36046"/>
                  <a:pt x="35812" y="36038"/>
                  <a:pt x="35845" y="36036"/>
                </a:cubicBezTo>
                <a:cubicBezTo>
                  <a:pt x="35899" y="36036"/>
                  <a:pt x="35952" y="36000"/>
                  <a:pt x="35979" y="35946"/>
                </a:cubicBezTo>
                <a:cubicBezTo>
                  <a:pt x="35997" y="35920"/>
                  <a:pt x="36006" y="35893"/>
                  <a:pt x="36006" y="35857"/>
                </a:cubicBezTo>
                <a:cubicBezTo>
                  <a:pt x="36015" y="35714"/>
                  <a:pt x="36131" y="33511"/>
                  <a:pt x="35408" y="31441"/>
                </a:cubicBezTo>
                <a:cubicBezTo>
                  <a:pt x="37612" y="30647"/>
                  <a:pt x="38950" y="29488"/>
                  <a:pt x="39405" y="28016"/>
                </a:cubicBezTo>
                <a:cubicBezTo>
                  <a:pt x="39958" y="26187"/>
                  <a:pt x="38950" y="24429"/>
                  <a:pt x="38593" y="23876"/>
                </a:cubicBezTo>
                <a:cubicBezTo>
                  <a:pt x="40556" y="22922"/>
                  <a:pt x="42019" y="21316"/>
                  <a:pt x="42117" y="21209"/>
                </a:cubicBezTo>
                <a:cubicBezTo>
                  <a:pt x="42135" y="21173"/>
                  <a:pt x="42144" y="21129"/>
                  <a:pt x="42144" y="21084"/>
                </a:cubicBezTo>
                <a:cubicBezTo>
                  <a:pt x="42144" y="21039"/>
                  <a:pt x="42135" y="20986"/>
                  <a:pt x="42117" y="20950"/>
                </a:cubicBezTo>
                <a:cubicBezTo>
                  <a:pt x="42019" y="20843"/>
                  <a:pt x="40529" y="19202"/>
                  <a:pt x="38548" y="18256"/>
                </a:cubicBezTo>
                <a:cubicBezTo>
                  <a:pt x="39539" y="16133"/>
                  <a:pt x="39672" y="14375"/>
                  <a:pt x="38932" y="13019"/>
                </a:cubicBezTo>
                <a:cubicBezTo>
                  <a:pt x="38040" y="11324"/>
                  <a:pt x="36086" y="10789"/>
                  <a:pt x="35444" y="10664"/>
                </a:cubicBezTo>
                <a:cubicBezTo>
                  <a:pt x="36158" y="8603"/>
                  <a:pt x="36050" y="6436"/>
                  <a:pt x="36050" y="6293"/>
                </a:cubicBezTo>
                <a:cubicBezTo>
                  <a:pt x="36042" y="6248"/>
                  <a:pt x="36015" y="6204"/>
                  <a:pt x="35988" y="6177"/>
                </a:cubicBezTo>
                <a:cubicBezTo>
                  <a:pt x="35961" y="6141"/>
                  <a:pt x="35926" y="6123"/>
                  <a:pt x="35872" y="6123"/>
                </a:cubicBezTo>
                <a:cubicBezTo>
                  <a:pt x="35837" y="6121"/>
                  <a:pt x="35662" y="6112"/>
                  <a:pt x="35386" y="6112"/>
                </a:cubicBezTo>
                <a:cubicBezTo>
                  <a:pt x="34600" y="6112"/>
                  <a:pt x="32994" y="6189"/>
                  <a:pt x="31456" y="6730"/>
                </a:cubicBezTo>
                <a:cubicBezTo>
                  <a:pt x="30644" y="4527"/>
                  <a:pt x="29502" y="3180"/>
                  <a:pt x="28022" y="2725"/>
                </a:cubicBezTo>
                <a:cubicBezTo>
                  <a:pt x="27641" y="2610"/>
                  <a:pt x="27264" y="2563"/>
                  <a:pt x="26900" y="2563"/>
                </a:cubicBezTo>
                <a:cubicBezTo>
                  <a:pt x="25502" y="2563"/>
                  <a:pt x="24309" y="3264"/>
                  <a:pt x="23891" y="3554"/>
                </a:cubicBezTo>
                <a:cubicBezTo>
                  <a:pt x="22937" y="1592"/>
                  <a:pt x="21322" y="129"/>
                  <a:pt x="21215" y="48"/>
                </a:cubicBezTo>
                <a:cubicBezTo>
                  <a:pt x="21194" y="14"/>
                  <a:pt x="21157" y="1"/>
                  <a:pt x="21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349788">
            <a:off x="8479842" y="4422636"/>
            <a:ext cx="1370526" cy="1370583"/>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txBox="1">
            <a:spLocks noGrp="1"/>
          </p:cNvSpPr>
          <p:nvPr>
            <p:ph type="ctrTitle"/>
          </p:nvPr>
        </p:nvSpPr>
        <p:spPr>
          <a:xfrm>
            <a:off x="2060250" y="603625"/>
            <a:ext cx="5023500" cy="3279000"/>
          </a:xfrm>
          <a:prstGeom prst="rect">
            <a:avLst/>
          </a:prstGeom>
          <a:solidFill>
            <a:schemeClr val="accent2"/>
          </a:solidFill>
          <a:ln w="38100"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600">
                <a:solidFill>
                  <a:schemeClr val="lt2"/>
                </a:solidFill>
                <a:latin typeface="Marhey"/>
                <a:ea typeface="Marhey"/>
                <a:cs typeface="Marhey"/>
                <a:sym typeface="Marhey"/>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38" name="Google Shape;38;p2"/>
          <p:cNvSpPr txBox="1">
            <a:spLocks noGrp="1"/>
          </p:cNvSpPr>
          <p:nvPr>
            <p:ph type="subTitle" idx="1"/>
          </p:nvPr>
        </p:nvSpPr>
        <p:spPr>
          <a:xfrm>
            <a:off x="2060250" y="4064075"/>
            <a:ext cx="5023500" cy="475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9" name="Google Shape;39;p2"/>
          <p:cNvSpPr/>
          <p:nvPr/>
        </p:nvSpPr>
        <p:spPr>
          <a:xfrm>
            <a:off x="7968914" y="-1201279"/>
            <a:ext cx="2407256" cy="2399300"/>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100000">
              <a:schemeClr val="lt1"/>
            </a:gs>
          </a:gsLst>
          <a:path path="circle">
            <a:fillToRect l="100000" t="100000"/>
          </a:path>
          <a:tileRect r="-100000" b="-100000"/>
        </a:gradFill>
        <a:effectLst/>
      </p:bgPr>
    </p:bg>
    <p:spTree>
      <p:nvGrpSpPr>
        <p:cNvPr id="1" name="Shape 89"/>
        <p:cNvGrpSpPr/>
        <p:nvPr/>
      </p:nvGrpSpPr>
      <p:grpSpPr>
        <a:xfrm>
          <a:off x="0" y="0"/>
          <a:ext cx="0" cy="0"/>
          <a:chOff x="0" y="0"/>
          <a:chExt cx="0" cy="0"/>
        </a:xfrm>
      </p:grpSpPr>
      <p:sp>
        <p:nvSpPr>
          <p:cNvPr id="90" name="Google Shape;90;p5"/>
          <p:cNvSpPr/>
          <p:nvPr/>
        </p:nvSpPr>
        <p:spPr>
          <a:xfrm>
            <a:off x="8284402" y="4287493"/>
            <a:ext cx="1726745" cy="1726417"/>
          </a:xfrm>
          <a:custGeom>
            <a:avLst/>
            <a:gdLst/>
            <a:ahLst/>
            <a:cxnLst/>
            <a:rect l="l" t="t" r="r" b="b"/>
            <a:pathLst>
              <a:path w="42144" h="42136" extrusionOk="0">
                <a:moveTo>
                  <a:pt x="26903" y="2913"/>
                </a:moveTo>
                <a:cubicBezTo>
                  <a:pt x="27236" y="2913"/>
                  <a:pt x="27580" y="2957"/>
                  <a:pt x="27923" y="3064"/>
                </a:cubicBezTo>
                <a:cubicBezTo>
                  <a:pt x="29297" y="3474"/>
                  <a:pt x="30377" y="4750"/>
                  <a:pt x="31144" y="6846"/>
                </a:cubicBezTo>
                <a:cubicBezTo>
                  <a:pt x="31028" y="6891"/>
                  <a:pt x="30903" y="6944"/>
                  <a:pt x="30787" y="6998"/>
                </a:cubicBezTo>
                <a:cubicBezTo>
                  <a:pt x="30029" y="5329"/>
                  <a:pt x="29003" y="4304"/>
                  <a:pt x="27718" y="3947"/>
                </a:cubicBezTo>
                <a:cubicBezTo>
                  <a:pt x="27344" y="3834"/>
                  <a:pt x="26976" y="3789"/>
                  <a:pt x="26627" y="3789"/>
                </a:cubicBezTo>
                <a:cubicBezTo>
                  <a:pt x="25537" y="3789"/>
                  <a:pt x="24628" y="4230"/>
                  <a:pt x="24257" y="4446"/>
                </a:cubicBezTo>
                <a:cubicBezTo>
                  <a:pt x="24185" y="4250"/>
                  <a:pt x="24114" y="4054"/>
                  <a:pt x="24034" y="3866"/>
                </a:cubicBezTo>
                <a:cubicBezTo>
                  <a:pt x="24377" y="3630"/>
                  <a:pt x="25557" y="2913"/>
                  <a:pt x="26903" y="2913"/>
                </a:cubicBezTo>
                <a:close/>
                <a:moveTo>
                  <a:pt x="14960" y="3068"/>
                </a:moveTo>
                <a:cubicBezTo>
                  <a:pt x="15891" y="3068"/>
                  <a:pt x="16954" y="3344"/>
                  <a:pt x="18146" y="3893"/>
                </a:cubicBezTo>
                <a:cubicBezTo>
                  <a:pt x="18092" y="4009"/>
                  <a:pt x="18048" y="4125"/>
                  <a:pt x="18003" y="4241"/>
                </a:cubicBezTo>
                <a:cubicBezTo>
                  <a:pt x="17145" y="3926"/>
                  <a:pt x="16352" y="3767"/>
                  <a:pt x="15628" y="3767"/>
                </a:cubicBezTo>
                <a:cubicBezTo>
                  <a:pt x="14899" y="3767"/>
                  <a:pt x="14241" y="3928"/>
                  <a:pt x="13659" y="4250"/>
                </a:cubicBezTo>
                <a:cubicBezTo>
                  <a:pt x="12249" y="5026"/>
                  <a:pt x="11723" y="6498"/>
                  <a:pt x="11562" y="7060"/>
                </a:cubicBezTo>
                <a:cubicBezTo>
                  <a:pt x="11384" y="6971"/>
                  <a:pt x="11196" y="6891"/>
                  <a:pt x="11000" y="6810"/>
                </a:cubicBezTo>
                <a:cubicBezTo>
                  <a:pt x="11116" y="6284"/>
                  <a:pt x="11598" y="4339"/>
                  <a:pt x="13186" y="3483"/>
                </a:cubicBezTo>
                <a:cubicBezTo>
                  <a:pt x="13710" y="3206"/>
                  <a:pt x="14302" y="3068"/>
                  <a:pt x="14960" y="3068"/>
                </a:cubicBezTo>
                <a:close/>
                <a:moveTo>
                  <a:pt x="15629" y="4108"/>
                </a:moveTo>
                <a:cubicBezTo>
                  <a:pt x="16311" y="4108"/>
                  <a:pt x="17066" y="4260"/>
                  <a:pt x="17896" y="4562"/>
                </a:cubicBezTo>
                <a:cubicBezTo>
                  <a:pt x="17789" y="4883"/>
                  <a:pt x="17718" y="5214"/>
                  <a:pt x="17664" y="5553"/>
                </a:cubicBezTo>
                <a:cubicBezTo>
                  <a:pt x="16944" y="5242"/>
                  <a:pt x="16285" y="5087"/>
                  <a:pt x="15682" y="5087"/>
                </a:cubicBezTo>
                <a:cubicBezTo>
                  <a:pt x="15194" y="5087"/>
                  <a:pt x="14743" y="5188"/>
                  <a:pt x="14328" y="5392"/>
                </a:cubicBezTo>
                <a:cubicBezTo>
                  <a:pt x="13213" y="5963"/>
                  <a:pt x="12731" y="7149"/>
                  <a:pt x="12561" y="7676"/>
                </a:cubicBezTo>
                <a:cubicBezTo>
                  <a:pt x="12347" y="7515"/>
                  <a:pt x="12115" y="7363"/>
                  <a:pt x="11883" y="7230"/>
                </a:cubicBezTo>
                <a:cubicBezTo>
                  <a:pt x="11999" y="6801"/>
                  <a:pt x="12472" y="5285"/>
                  <a:pt x="13828" y="4544"/>
                </a:cubicBezTo>
                <a:cubicBezTo>
                  <a:pt x="14362" y="4253"/>
                  <a:pt x="14961" y="4108"/>
                  <a:pt x="15629" y="4108"/>
                </a:cubicBezTo>
                <a:close/>
                <a:moveTo>
                  <a:pt x="26660" y="4125"/>
                </a:moveTo>
                <a:cubicBezTo>
                  <a:pt x="26972" y="4125"/>
                  <a:pt x="27299" y="4163"/>
                  <a:pt x="27629" y="4259"/>
                </a:cubicBezTo>
                <a:cubicBezTo>
                  <a:pt x="28807" y="4598"/>
                  <a:pt x="29770" y="5570"/>
                  <a:pt x="30493" y="7140"/>
                </a:cubicBezTo>
                <a:cubicBezTo>
                  <a:pt x="30189" y="7292"/>
                  <a:pt x="29904" y="7479"/>
                  <a:pt x="29627" y="7685"/>
                </a:cubicBezTo>
                <a:cubicBezTo>
                  <a:pt x="29110" y="6364"/>
                  <a:pt x="28361" y="5535"/>
                  <a:pt x="27397" y="5214"/>
                </a:cubicBezTo>
                <a:cubicBezTo>
                  <a:pt x="27071" y="5106"/>
                  <a:pt x="26748" y="5063"/>
                  <a:pt x="26441" y="5063"/>
                </a:cubicBezTo>
                <a:cubicBezTo>
                  <a:pt x="25602" y="5063"/>
                  <a:pt x="24877" y="5381"/>
                  <a:pt x="24524" y="5570"/>
                </a:cubicBezTo>
                <a:cubicBezTo>
                  <a:pt x="24489" y="5303"/>
                  <a:pt x="24426" y="5035"/>
                  <a:pt x="24355" y="4767"/>
                </a:cubicBezTo>
                <a:cubicBezTo>
                  <a:pt x="24660" y="4594"/>
                  <a:pt x="25573" y="4125"/>
                  <a:pt x="26660" y="4125"/>
                </a:cubicBezTo>
                <a:close/>
                <a:moveTo>
                  <a:pt x="21117" y="4027"/>
                </a:moveTo>
                <a:cubicBezTo>
                  <a:pt x="21830" y="4705"/>
                  <a:pt x="22267" y="5758"/>
                  <a:pt x="22267" y="6864"/>
                </a:cubicBezTo>
                <a:cubicBezTo>
                  <a:pt x="22267" y="7970"/>
                  <a:pt x="21830" y="9014"/>
                  <a:pt x="21117" y="9710"/>
                </a:cubicBezTo>
                <a:cubicBezTo>
                  <a:pt x="20376" y="9014"/>
                  <a:pt x="19966" y="7988"/>
                  <a:pt x="19948" y="6864"/>
                </a:cubicBezTo>
                <a:cubicBezTo>
                  <a:pt x="19948" y="5758"/>
                  <a:pt x="20385" y="4705"/>
                  <a:pt x="21117" y="4027"/>
                </a:cubicBezTo>
                <a:close/>
                <a:moveTo>
                  <a:pt x="26451" y="5403"/>
                </a:moveTo>
                <a:cubicBezTo>
                  <a:pt x="26723" y="5403"/>
                  <a:pt x="27007" y="5440"/>
                  <a:pt x="27290" y="5535"/>
                </a:cubicBezTo>
                <a:cubicBezTo>
                  <a:pt x="28173" y="5838"/>
                  <a:pt x="28869" y="6632"/>
                  <a:pt x="29351" y="7908"/>
                </a:cubicBezTo>
                <a:cubicBezTo>
                  <a:pt x="29163" y="8068"/>
                  <a:pt x="28985" y="8247"/>
                  <a:pt x="28824" y="8443"/>
                </a:cubicBezTo>
                <a:cubicBezTo>
                  <a:pt x="28378" y="8978"/>
                  <a:pt x="28084" y="9585"/>
                  <a:pt x="27932" y="10272"/>
                </a:cubicBezTo>
                <a:cubicBezTo>
                  <a:pt x="27799" y="9861"/>
                  <a:pt x="27567" y="9487"/>
                  <a:pt x="27254" y="9174"/>
                </a:cubicBezTo>
                <a:cubicBezTo>
                  <a:pt x="26710" y="8639"/>
                  <a:pt x="25996" y="8354"/>
                  <a:pt x="25238" y="8354"/>
                </a:cubicBezTo>
                <a:cubicBezTo>
                  <a:pt x="24721" y="8354"/>
                  <a:pt x="24221" y="8488"/>
                  <a:pt x="23775" y="8755"/>
                </a:cubicBezTo>
                <a:cubicBezTo>
                  <a:pt x="24221" y="8122"/>
                  <a:pt x="24480"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8" y="387"/>
                </a:moveTo>
                <a:cubicBezTo>
                  <a:pt x="21491" y="753"/>
                  <a:pt x="22856" y="2127"/>
                  <a:pt x="23650" y="3840"/>
                </a:cubicBezTo>
                <a:cubicBezTo>
                  <a:pt x="23659" y="3866"/>
                  <a:pt x="23659" y="3884"/>
                  <a:pt x="23677" y="3902"/>
                </a:cubicBezTo>
                <a:cubicBezTo>
                  <a:pt x="23677" y="3902"/>
                  <a:pt x="23677" y="3911"/>
                  <a:pt x="23677" y="3911"/>
                </a:cubicBezTo>
                <a:cubicBezTo>
                  <a:pt x="23802"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48" y="6159"/>
                  <a:pt x="24248" y="6409"/>
                  <a:pt x="24221" y="6650"/>
                </a:cubicBezTo>
                <a:cubicBezTo>
                  <a:pt x="24078" y="8086"/>
                  <a:pt x="23177" y="9317"/>
                  <a:pt x="21545" y="10325"/>
                </a:cubicBezTo>
                <a:cubicBezTo>
                  <a:pt x="21456" y="10174"/>
                  <a:pt x="21375" y="10058"/>
                  <a:pt x="21313" y="9968"/>
                </a:cubicBezTo>
                <a:cubicBezTo>
                  <a:pt x="22125" y="9219"/>
                  <a:pt x="22598" y="8068"/>
                  <a:pt x="22598" y="6864"/>
                </a:cubicBezTo>
                <a:cubicBezTo>
                  <a:pt x="22598" y="5579"/>
                  <a:pt x="22107" y="4420"/>
                  <a:pt x="21215" y="3661"/>
                </a:cubicBezTo>
                <a:lnTo>
                  <a:pt x="21117" y="3572"/>
                </a:lnTo>
                <a:lnTo>
                  <a:pt x="21001" y="3661"/>
                </a:lnTo>
                <a:cubicBezTo>
                  <a:pt x="20126" y="4420"/>
                  <a:pt x="19618" y="5579"/>
                  <a:pt x="19618" y="6864"/>
                </a:cubicBezTo>
                <a:cubicBezTo>
                  <a:pt x="19618" y="8077"/>
                  <a:pt x="20073" y="9192"/>
                  <a:pt x="20867" y="9933"/>
                </a:cubicBezTo>
                <a:cubicBezTo>
                  <a:pt x="20804" y="10022"/>
                  <a:pt x="20715" y="10156"/>
                  <a:pt x="20608" y="10325"/>
                </a:cubicBezTo>
                <a:cubicBezTo>
                  <a:pt x="18993" y="9308"/>
                  <a:pt x="18092" y="8068"/>
                  <a:pt x="17968" y="6650"/>
                </a:cubicBezTo>
                <a:cubicBezTo>
                  <a:pt x="17950" y="6507"/>
                  <a:pt x="17941" y="6364"/>
                  <a:pt x="17941" y="6248"/>
                </a:cubicBezTo>
                <a:cubicBezTo>
                  <a:pt x="17941" y="6115"/>
                  <a:pt x="17950" y="5990"/>
                  <a:pt x="17959" y="5856"/>
                </a:cubicBezTo>
                <a:cubicBezTo>
                  <a:pt x="17968" y="5829"/>
                  <a:pt x="17968" y="5802"/>
                  <a:pt x="17968" y="5776"/>
                </a:cubicBezTo>
                <a:cubicBezTo>
                  <a:pt x="18235" y="3215"/>
                  <a:pt x="20599" y="851"/>
                  <a:pt x="21108" y="387"/>
                </a:cubicBezTo>
                <a:close/>
                <a:moveTo>
                  <a:pt x="15686" y="5427"/>
                </a:moveTo>
                <a:cubicBezTo>
                  <a:pt x="16270" y="5427"/>
                  <a:pt x="16918" y="5587"/>
                  <a:pt x="17629" y="5909"/>
                </a:cubicBezTo>
                <a:cubicBezTo>
                  <a:pt x="17620" y="6016"/>
                  <a:pt x="17620" y="6123"/>
                  <a:pt x="17620" y="6239"/>
                </a:cubicBezTo>
                <a:cubicBezTo>
                  <a:pt x="17620" y="6382"/>
                  <a:pt x="17620" y="6516"/>
                  <a:pt x="17629" y="6659"/>
                </a:cubicBezTo>
                <a:cubicBezTo>
                  <a:pt x="17700" y="7355"/>
                  <a:pt x="17923" y="8006"/>
                  <a:pt x="18307" y="8603"/>
                </a:cubicBezTo>
                <a:cubicBezTo>
                  <a:pt x="17914" y="8407"/>
                  <a:pt x="17486" y="8291"/>
                  <a:pt x="17022" y="8291"/>
                </a:cubicBezTo>
                <a:cubicBezTo>
                  <a:pt x="15702" y="8291"/>
                  <a:pt x="14586" y="9219"/>
                  <a:pt x="14283" y="10468"/>
                </a:cubicBezTo>
                <a:cubicBezTo>
                  <a:pt x="14149" y="9701"/>
                  <a:pt x="13846" y="9023"/>
                  <a:pt x="13364" y="8443"/>
                </a:cubicBezTo>
                <a:cubicBezTo>
                  <a:pt x="13204" y="8247"/>
                  <a:pt x="13025" y="8068"/>
                  <a:pt x="12838" y="7908"/>
                </a:cubicBezTo>
                <a:cubicBezTo>
                  <a:pt x="12945" y="7524"/>
                  <a:pt x="13382" y="6257"/>
                  <a:pt x="14488" y="5695"/>
                </a:cubicBezTo>
                <a:cubicBezTo>
                  <a:pt x="14850" y="5516"/>
                  <a:pt x="15250" y="5427"/>
                  <a:pt x="15686" y="5427"/>
                </a:cubicBezTo>
                <a:close/>
                <a:moveTo>
                  <a:pt x="9159" y="8994"/>
                </a:moveTo>
                <a:cubicBezTo>
                  <a:pt x="10117" y="8994"/>
                  <a:pt x="11136" y="9427"/>
                  <a:pt x="11874" y="10182"/>
                </a:cubicBezTo>
                <a:cubicBezTo>
                  <a:pt x="12659" y="10968"/>
                  <a:pt x="13070" y="12002"/>
                  <a:pt x="13070" y="13002"/>
                </a:cubicBezTo>
                <a:cubicBezTo>
                  <a:pt x="13022" y="13004"/>
                  <a:pt x="12973" y="13005"/>
                  <a:pt x="12925" y="13005"/>
                </a:cubicBezTo>
                <a:cubicBezTo>
                  <a:pt x="11958" y="13005"/>
                  <a:pt x="11007" y="12580"/>
                  <a:pt x="10242" y="11815"/>
                </a:cubicBezTo>
                <a:cubicBezTo>
                  <a:pt x="9457" y="11030"/>
                  <a:pt x="9002" y="9995"/>
                  <a:pt x="9046" y="8996"/>
                </a:cubicBezTo>
                <a:cubicBezTo>
                  <a:pt x="9084" y="8995"/>
                  <a:pt x="9122" y="8994"/>
                  <a:pt x="9159" y="8994"/>
                </a:cubicBezTo>
                <a:close/>
                <a:moveTo>
                  <a:pt x="33065" y="9031"/>
                </a:moveTo>
                <a:cubicBezTo>
                  <a:pt x="33094" y="9031"/>
                  <a:pt x="33122" y="9031"/>
                  <a:pt x="33151" y="9032"/>
                </a:cubicBezTo>
                <a:cubicBezTo>
                  <a:pt x="33196" y="10040"/>
                  <a:pt x="32741" y="11066"/>
                  <a:pt x="31974" y="11860"/>
                </a:cubicBezTo>
                <a:cubicBezTo>
                  <a:pt x="31211" y="12622"/>
                  <a:pt x="30197" y="13056"/>
                  <a:pt x="29232" y="13056"/>
                </a:cubicBezTo>
                <a:cubicBezTo>
                  <a:pt x="29203" y="13056"/>
                  <a:pt x="29174" y="13056"/>
                  <a:pt x="29146" y="13055"/>
                </a:cubicBezTo>
                <a:cubicBezTo>
                  <a:pt x="29101" y="12038"/>
                  <a:pt x="29538" y="11021"/>
                  <a:pt x="30323" y="10218"/>
                </a:cubicBezTo>
                <a:cubicBezTo>
                  <a:pt x="31086" y="9473"/>
                  <a:pt x="32084" y="9031"/>
                  <a:pt x="33065" y="9031"/>
                </a:cubicBezTo>
                <a:close/>
                <a:moveTo>
                  <a:pt x="22678" y="9924"/>
                </a:moveTo>
                <a:cubicBezTo>
                  <a:pt x="22482" y="10325"/>
                  <a:pt x="22383" y="10753"/>
                  <a:pt x="22383" y="11191"/>
                </a:cubicBezTo>
                <a:cubicBezTo>
                  <a:pt x="22383" y="11762"/>
                  <a:pt x="22553" y="12332"/>
                  <a:pt x="22901" y="12832"/>
                </a:cubicBezTo>
                <a:cubicBezTo>
                  <a:pt x="22794" y="12993"/>
                  <a:pt x="22696" y="13162"/>
                  <a:pt x="22598" y="13349"/>
                </a:cubicBezTo>
                <a:cubicBezTo>
                  <a:pt x="22508" y="12225"/>
                  <a:pt x="22080" y="11253"/>
                  <a:pt x="21714" y="10611"/>
                </a:cubicBezTo>
                <a:cubicBezTo>
                  <a:pt x="22071" y="10397"/>
                  <a:pt x="22392" y="10165"/>
                  <a:pt x="22678" y="9924"/>
                </a:cubicBezTo>
                <a:close/>
                <a:moveTo>
                  <a:pt x="19645" y="10058"/>
                </a:moveTo>
                <a:lnTo>
                  <a:pt x="19645" y="10058"/>
                </a:lnTo>
                <a:cubicBezTo>
                  <a:pt x="19886" y="10245"/>
                  <a:pt x="20153" y="10432"/>
                  <a:pt x="20439" y="10611"/>
                </a:cubicBezTo>
                <a:cubicBezTo>
                  <a:pt x="20073" y="11271"/>
                  <a:pt x="19636" y="12261"/>
                  <a:pt x="19555" y="13394"/>
                </a:cubicBezTo>
                <a:cubicBezTo>
                  <a:pt x="19466" y="13225"/>
                  <a:pt x="19368" y="13055"/>
                  <a:pt x="19261" y="12903"/>
                </a:cubicBezTo>
                <a:cubicBezTo>
                  <a:pt x="19663" y="12422"/>
                  <a:pt x="19859" y="11824"/>
                  <a:pt x="19859" y="11164"/>
                </a:cubicBezTo>
                <a:cubicBezTo>
                  <a:pt x="19859" y="10771"/>
                  <a:pt x="19787" y="10397"/>
                  <a:pt x="19645" y="10058"/>
                </a:cubicBezTo>
                <a:close/>
                <a:moveTo>
                  <a:pt x="17022" y="8630"/>
                </a:moveTo>
                <a:cubicBezTo>
                  <a:pt x="18405" y="8630"/>
                  <a:pt x="19529" y="9763"/>
                  <a:pt x="19529" y="11164"/>
                </a:cubicBezTo>
                <a:cubicBezTo>
                  <a:pt x="19529" y="11717"/>
                  <a:pt x="19368" y="12216"/>
                  <a:pt x="19065" y="12618"/>
                </a:cubicBezTo>
                <a:cubicBezTo>
                  <a:pt x="18244" y="11512"/>
                  <a:pt x="17209" y="10852"/>
                  <a:pt x="16986" y="10727"/>
                </a:cubicBezTo>
                <a:cubicBezTo>
                  <a:pt x="16959" y="10673"/>
                  <a:pt x="16897" y="10637"/>
                  <a:pt x="16843" y="10637"/>
                </a:cubicBezTo>
                <a:lnTo>
                  <a:pt x="16835" y="10637"/>
                </a:lnTo>
                <a:cubicBezTo>
                  <a:pt x="16824" y="10636"/>
                  <a:pt x="16813" y="10635"/>
                  <a:pt x="16803" y="10635"/>
                </a:cubicBezTo>
                <a:cubicBezTo>
                  <a:pt x="16751" y="10635"/>
                  <a:pt x="16704" y="10653"/>
                  <a:pt x="16674" y="10682"/>
                </a:cubicBezTo>
                <a:cubicBezTo>
                  <a:pt x="16638" y="10718"/>
                  <a:pt x="16629" y="10771"/>
                  <a:pt x="16629" y="10789"/>
                </a:cubicBezTo>
                <a:cubicBezTo>
                  <a:pt x="16629" y="10825"/>
                  <a:pt x="16629" y="10852"/>
                  <a:pt x="16647" y="10878"/>
                </a:cubicBezTo>
                <a:cubicBezTo>
                  <a:pt x="16585" y="11128"/>
                  <a:pt x="16442" y="11806"/>
                  <a:pt x="16442" y="12663"/>
                </a:cubicBezTo>
                <a:cubicBezTo>
                  <a:pt x="16442" y="12957"/>
                  <a:pt x="16460" y="13278"/>
                  <a:pt x="16504" y="13599"/>
                </a:cubicBezTo>
                <a:cubicBezTo>
                  <a:pt x="15354" y="13358"/>
                  <a:pt x="14533" y="12332"/>
                  <a:pt x="14533" y="11164"/>
                </a:cubicBezTo>
                <a:cubicBezTo>
                  <a:pt x="14533" y="9763"/>
                  <a:pt x="15666" y="8630"/>
                  <a:pt x="17022" y="8630"/>
                </a:cubicBezTo>
                <a:close/>
                <a:moveTo>
                  <a:pt x="25238" y="8684"/>
                </a:moveTo>
                <a:cubicBezTo>
                  <a:pt x="25925" y="8684"/>
                  <a:pt x="26532" y="8942"/>
                  <a:pt x="27013" y="9415"/>
                </a:cubicBezTo>
                <a:cubicBezTo>
                  <a:pt x="27486" y="9879"/>
                  <a:pt x="27745" y="10504"/>
                  <a:pt x="27745" y="11164"/>
                </a:cubicBezTo>
                <a:cubicBezTo>
                  <a:pt x="27745" y="11851"/>
                  <a:pt x="27486" y="12484"/>
                  <a:pt x="26987" y="12975"/>
                </a:cubicBezTo>
                <a:cubicBezTo>
                  <a:pt x="26612" y="13358"/>
                  <a:pt x="26130" y="13599"/>
                  <a:pt x="25631" y="13662"/>
                </a:cubicBezTo>
                <a:cubicBezTo>
                  <a:pt x="25863" y="12154"/>
                  <a:pt x="25506" y="10825"/>
                  <a:pt x="25488" y="10753"/>
                </a:cubicBezTo>
                <a:cubicBezTo>
                  <a:pt x="25488" y="10745"/>
                  <a:pt x="25479" y="10745"/>
                  <a:pt x="25479" y="10736"/>
                </a:cubicBezTo>
                <a:cubicBezTo>
                  <a:pt x="25479" y="10727"/>
                  <a:pt x="25479" y="10718"/>
                  <a:pt x="25470" y="10709"/>
                </a:cubicBezTo>
                <a:cubicBezTo>
                  <a:pt x="25443" y="10673"/>
                  <a:pt x="25417" y="10655"/>
                  <a:pt x="25381" y="10646"/>
                </a:cubicBezTo>
                <a:cubicBezTo>
                  <a:pt x="25372" y="10637"/>
                  <a:pt x="25363" y="10637"/>
                  <a:pt x="25354" y="10637"/>
                </a:cubicBezTo>
                <a:lnTo>
                  <a:pt x="25283" y="10637"/>
                </a:lnTo>
                <a:cubicBezTo>
                  <a:pt x="25283" y="10637"/>
                  <a:pt x="25274" y="10637"/>
                  <a:pt x="25274" y="10646"/>
                </a:cubicBezTo>
                <a:cubicBezTo>
                  <a:pt x="25265" y="10646"/>
                  <a:pt x="25247" y="10646"/>
                  <a:pt x="25238" y="10655"/>
                </a:cubicBezTo>
                <a:cubicBezTo>
                  <a:pt x="25176" y="10691"/>
                  <a:pt x="24016" y="11351"/>
                  <a:pt x="23115" y="12529"/>
                </a:cubicBezTo>
                <a:cubicBezTo>
                  <a:pt x="22499" y="11547"/>
                  <a:pt x="22633" y="10263"/>
                  <a:pt x="23445" y="9433"/>
                </a:cubicBezTo>
                <a:cubicBezTo>
                  <a:pt x="23927" y="8951"/>
                  <a:pt x="24569" y="8684"/>
                  <a:pt x="25238" y="8684"/>
                </a:cubicBezTo>
                <a:close/>
                <a:moveTo>
                  <a:pt x="6700" y="6424"/>
                </a:moveTo>
                <a:cubicBezTo>
                  <a:pt x="7740" y="6424"/>
                  <a:pt x="10689" y="6566"/>
                  <a:pt x="12508" y="8068"/>
                </a:cubicBezTo>
                <a:cubicBezTo>
                  <a:pt x="12526" y="8086"/>
                  <a:pt x="12535" y="8104"/>
                  <a:pt x="12561" y="8113"/>
                </a:cubicBezTo>
                <a:cubicBezTo>
                  <a:pt x="12758" y="8282"/>
                  <a:pt x="12936" y="8461"/>
                  <a:pt x="13097" y="8657"/>
                </a:cubicBezTo>
                <a:cubicBezTo>
                  <a:pt x="14033" y="9763"/>
                  <a:pt x="14265" y="11271"/>
                  <a:pt x="13810" y="13153"/>
                </a:cubicBezTo>
                <a:cubicBezTo>
                  <a:pt x="13641" y="13109"/>
                  <a:pt x="13498" y="13082"/>
                  <a:pt x="13400" y="13064"/>
                </a:cubicBezTo>
                <a:cubicBezTo>
                  <a:pt x="13471" y="11940"/>
                  <a:pt x="12981" y="10807"/>
                  <a:pt x="12124" y="9942"/>
                </a:cubicBezTo>
                <a:cubicBezTo>
                  <a:pt x="11299" y="9133"/>
                  <a:pt x="10213" y="8654"/>
                  <a:pt x="9166" y="8654"/>
                </a:cubicBezTo>
                <a:cubicBezTo>
                  <a:pt x="9069" y="8654"/>
                  <a:pt x="8973" y="8658"/>
                  <a:pt x="8877" y="8666"/>
                </a:cubicBezTo>
                <a:lnTo>
                  <a:pt x="8743" y="8675"/>
                </a:lnTo>
                <a:lnTo>
                  <a:pt x="8716" y="8818"/>
                </a:lnTo>
                <a:lnTo>
                  <a:pt x="8716" y="9112"/>
                </a:lnTo>
                <a:cubicBezTo>
                  <a:pt x="8716" y="10156"/>
                  <a:pt x="9180" y="11235"/>
                  <a:pt x="10010" y="12056"/>
                </a:cubicBezTo>
                <a:cubicBezTo>
                  <a:pt x="10843" y="12898"/>
                  <a:pt x="11908" y="13343"/>
                  <a:pt x="12958" y="13343"/>
                </a:cubicBezTo>
                <a:cubicBezTo>
                  <a:pt x="12998" y="13343"/>
                  <a:pt x="13038" y="13342"/>
                  <a:pt x="13079" y="13341"/>
                </a:cubicBezTo>
                <a:cubicBezTo>
                  <a:pt x="13088" y="13439"/>
                  <a:pt x="13114" y="13599"/>
                  <a:pt x="13159" y="13796"/>
                </a:cubicBezTo>
                <a:cubicBezTo>
                  <a:pt x="12558" y="13936"/>
                  <a:pt x="11994" y="14007"/>
                  <a:pt x="11468" y="14007"/>
                </a:cubicBezTo>
                <a:cubicBezTo>
                  <a:pt x="10363" y="14007"/>
                  <a:pt x="9427" y="13696"/>
                  <a:pt x="8672" y="13073"/>
                </a:cubicBezTo>
                <a:cubicBezTo>
                  <a:pt x="8476" y="12903"/>
                  <a:pt x="8297" y="12725"/>
                  <a:pt x="8137" y="12529"/>
                </a:cubicBezTo>
                <a:cubicBezTo>
                  <a:pt x="8119" y="12484"/>
                  <a:pt x="8092" y="12457"/>
                  <a:pt x="8056" y="12440"/>
                </a:cubicBezTo>
                <a:cubicBezTo>
                  <a:pt x="7789" y="12109"/>
                  <a:pt x="7574" y="11744"/>
                  <a:pt x="7387" y="11369"/>
                </a:cubicBezTo>
                <a:cubicBezTo>
                  <a:pt x="7387" y="11369"/>
                  <a:pt x="7387" y="11360"/>
                  <a:pt x="7387" y="11360"/>
                </a:cubicBezTo>
                <a:cubicBezTo>
                  <a:pt x="7387" y="11351"/>
                  <a:pt x="7387" y="11351"/>
                  <a:pt x="7378" y="11351"/>
                </a:cubicBezTo>
                <a:cubicBezTo>
                  <a:pt x="6450" y="9406"/>
                  <a:pt x="6442" y="7016"/>
                  <a:pt x="6450" y="6427"/>
                </a:cubicBezTo>
                <a:cubicBezTo>
                  <a:pt x="6513" y="6425"/>
                  <a:pt x="6597" y="6424"/>
                  <a:pt x="6700" y="6424"/>
                </a:cubicBezTo>
                <a:close/>
                <a:moveTo>
                  <a:pt x="35435" y="6449"/>
                </a:moveTo>
                <a:cubicBezTo>
                  <a:pt x="35554" y="6449"/>
                  <a:pt x="35651"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5" y="12743"/>
                  <a:pt x="33686" y="12930"/>
                  <a:pt x="33490" y="13091"/>
                </a:cubicBezTo>
                <a:cubicBezTo>
                  <a:pt x="32735" y="13708"/>
                  <a:pt x="31811" y="14019"/>
                  <a:pt x="30718" y="14019"/>
                </a:cubicBezTo>
                <a:cubicBezTo>
                  <a:pt x="30184" y="14019"/>
                  <a:pt x="29609" y="13945"/>
                  <a:pt x="28994" y="13796"/>
                </a:cubicBezTo>
                <a:cubicBezTo>
                  <a:pt x="29030" y="13626"/>
                  <a:pt x="29056" y="13483"/>
                  <a:pt x="29074" y="13385"/>
                </a:cubicBezTo>
                <a:cubicBezTo>
                  <a:pt x="29122" y="13387"/>
                  <a:pt x="29169" y="13388"/>
                  <a:pt x="29217" y="13388"/>
                </a:cubicBezTo>
                <a:cubicBezTo>
                  <a:pt x="30272" y="13388"/>
                  <a:pt x="31377" y="12919"/>
                  <a:pt x="32188" y="12092"/>
                </a:cubicBezTo>
                <a:cubicBezTo>
                  <a:pt x="33098" y="11217"/>
                  <a:pt x="33570" y="10004"/>
                  <a:pt x="33472" y="8862"/>
                </a:cubicBezTo>
                <a:lnTo>
                  <a:pt x="33472" y="8719"/>
                </a:lnTo>
                <a:lnTo>
                  <a:pt x="33330" y="8711"/>
                </a:lnTo>
                <a:cubicBezTo>
                  <a:pt x="33245" y="8705"/>
                  <a:pt x="33161" y="8702"/>
                  <a:pt x="33076" y="8702"/>
                </a:cubicBezTo>
                <a:cubicBezTo>
                  <a:pt x="32003" y="8702"/>
                  <a:pt x="30901" y="9168"/>
                  <a:pt x="30091" y="9986"/>
                </a:cubicBezTo>
                <a:cubicBezTo>
                  <a:pt x="29279" y="10807"/>
                  <a:pt x="28798" y="11886"/>
                  <a:pt x="28798" y="12939"/>
                </a:cubicBezTo>
                <a:cubicBezTo>
                  <a:pt x="28798" y="12984"/>
                  <a:pt x="28798" y="13019"/>
                  <a:pt x="28798" y="13055"/>
                </a:cubicBezTo>
                <a:cubicBezTo>
                  <a:pt x="28700" y="13073"/>
                  <a:pt x="28539" y="13100"/>
                  <a:pt x="28334" y="13153"/>
                </a:cubicBezTo>
                <a:cubicBezTo>
                  <a:pt x="27906" y="11289"/>
                  <a:pt x="28155" y="9772"/>
                  <a:pt x="29074" y="8657"/>
                </a:cubicBezTo>
                <a:cubicBezTo>
                  <a:pt x="29235" y="8461"/>
                  <a:pt x="29422" y="8282"/>
                  <a:pt x="29609" y="8122"/>
                </a:cubicBezTo>
                <a:cubicBezTo>
                  <a:pt x="29618" y="8122"/>
                  <a:pt x="29618" y="8122"/>
                  <a:pt x="29627" y="8113"/>
                </a:cubicBezTo>
                <a:cubicBezTo>
                  <a:pt x="29663" y="8104"/>
                  <a:pt x="29690" y="8077"/>
                  <a:pt x="29708" y="8033"/>
                </a:cubicBezTo>
                <a:cubicBezTo>
                  <a:pt x="30038" y="7774"/>
                  <a:pt x="30403" y="7560"/>
                  <a:pt x="30778" y="7372"/>
                </a:cubicBezTo>
                <a:lnTo>
                  <a:pt x="30787" y="7372"/>
                </a:lnTo>
                <a:cubicBezTo>
                  <a:pt x="30796" y="7372"/>
                  <a:pt x="30805" y="7363"/>
                  <a:pt x="30805" y="7363"/>
                </a:cubicBezTo>
                <a:cubicBezTo>
                  <a:pt x="32513" y="6549"/>
                  <a:pt x="34572" y="6449"/>
                  <a:pt x="35435" y="6449"/>
                </a:cubicBezTo>
                <a:close/>
                <a:moveTo>
                  <a:pt x="14337" y="12029"/>
                </a:moveTo>
                <a:cubicBezTo>
                  <a:pt x="14649" y="13010"/>
                  <a:pt x="15496" y="13769"/>
                  <a:pt x="16558" y="13956"/>
                </a:cubicBezTo>
                <a:cubicBezTo>
                  <a:pt x="16603" y="14152"/>
                  <a:pt x="16656" y="14349"/>
                  <a:pt x="16719" y="14545"/>
                </a:cubicBezTo>
                <a:cubicBezTo>
                  <a:pt x="15844" y="13822"/>
                  <a:pt x="14836" y="13439"/>
                  <a:pt x="14131" y="13233"/>
                </a:cubicBezTo>
                <a:cubicBezTo>
                  <a:pt x="14230" y="12814"/>
                  <a:pt x="14301" y="12413"/>
                  <a:pt x="14337" y="12029"/>
                </a:cubicBezTo>
                <a:close/>
                <a:moveTo>
                  <a:pt x="27852" y="12279"/>
                </a:moveTo>
                <a:cubicBezTo>
                  <a:pt x="27888" y="12582"/>
                  <a:pt x="27941" y="12903"/>
                  <a:pt x="28013" y="13233"/>
                </a:cubicBezTo>
                <a:cubicBezTo>
                  <a:pt x="27308" y="13430"/>
                  <a:pt x="26291" y="13822"/>
                  <a:pt x="25417" y="14563"/>
                </a:cubicBezTo>
                <a:cubicBezTo>
                  <a:pt x="25470" y="14375"/>
                  <a:pt x="25524" y="14188"/>
                  <a:pt x="25559" y="14010"/>
                </a:cubicBezTo>
                <a:cubicBezTo>
                  <a:pt x="26193" y="13956"/>
                  <a:pt x="26764" y="13680"/>
                  <a:pt x="27219" y="13216"/>
                </a:cubicBezTo>
                <a:cubicBezTo>
                  <a:pt x="27495" y="12939"/>
                  <a:pt x="27709" y="12627"/>
                  <a:pt x="27852" y="12279"/>
                </a:cubicBezTo>
                <a:close/>
                <a:moveTo>
                  <a:pt x="21090" y="10218"/>
                </a:moveTo>
                <a:cubicBezTo>
                  <a:pt x="21152" y="10307"/>
                  <a:pt x="21224" y="10432"/>
                  <a:pt x="21313" y="10575"/>
                </a:cubicBezTo>
                <a:cubicBezTo>
                  <a:pt x="21313" y="10602"/>
                  <a:pt x="21322" y="10629"/>
                  <a:pt x="21331" y="10646"/>
                </a:cubicBezTo>
                <a:cubicBezTo>
                  <a:pt x="21349" y="10664"/>
                  <a:pt x="21366" y="10691"/>
                  <a:pt x="21384" y="10700"/>
                </a:cubicBezTo>
                <a:cubicBezTo>
                  <a:pt x="21812" y="11449"/>
                  <a:pt x="22383" y="12752"/>
                  <a:pt x="22267" y="14170"/>
                </a:cubicBezTo>
                <a:cubicBezTo>
                  <a:pt x="22259" y="14188"/>
                  <a:pt x="22259" y="14197"/>
                  <a:pt x="22250" y="14206"/>
                </a:cubicBezTo>
                <a:cubicBezTo>
                  <a:pt x="22143" y="14509"/>
                  <a:pt x="22098" y="14777"/>
                  <a:pt x="22089" y="15044"/>
                </a:cubicBezTo>
                <a:lnTo>
                  <a:pt x="22044" y="15116"/>
                </a:lnTo>
                <a:lnTo>
                  <a:pt x="22080" y="15134"/>
                </a:lnTo>
                <a:cubicBezTo>
                  <a:pt x="22009" y="15312"/>
                  <a:pt x="21928" y="15526"/>
                  <a:pt x="21812" y="15749"/>
                </a:cubicBezTo>
                <a:cubicBezTo>
                  <a:pt x="21572" y="15714"/>
                  <a:pt x="21322" y="15696"/>
                  <a:pt x="21072" y="15696"/>
                </a:cubicBezTo>
                <a:cubicBezTo>
                  <a:pt x="20822" y="15696"/>
                  <a:pt x="20572" y="15714"/>
                  <a:pt x="20332" y="15749"/>
                </a:cubicBezTo>
                <a:cubicBezTo>
                  <a:pt x="20189" y="15482"/>
                  <a:pt x="20109" y="15223"/>
                  <a:pt x="20055" y="14991"/>
                </a:cubicBezTo>
                <a:cubicBezTo>
                  <a:pt x="20055" y="14982"/>
                  <a:pt x="20055" y="14964"/>
                  <a:pt x="20046" y="14946"/>
                </a:cubicBezTo>
                <a:cubicBezTo>
                  <a:pt x="20046" y="14830"/>
                  <a:pt x="20019" y="14723"/>
                  <a:pt x="19975" y="14607"/>
                </a:cubicBezTo>
                <a:cubicBezTo>
                  <a:pt x="19966" y="14545"/>
                  <a:pt x="19948" y="14482"/>
                  <a:pt x="19948" y="14393"/>
                </a:cubicBezTo>
                <a:cubicBezTo>
                  <a:pt x="19948" y="14393"/>
                  <a:pt x="19948" y="14393"/>
                  <a:pt x="19948" y="14384"/>
                </a:cubicBezTo>
                <a:cubicBezTo>
                  <a:pt x="19671" y="12511"/>
                  <a:pt x="20715" y="10771"/>
                  <a:pt x="21090" y="10218"/>
                </a:cubicBezTo>
                <a:close/>
                <a:moveTo>
                  <a:pt x="25220" y="11057"/>
                </a:moveTo>
                <a:lnTo>
                  <a:pt x="25220" y="11057"/>
                </a:lnTo>
                <a:cubicBezTo>
                  <a:pt x="25354" y="11690"/>
                  <a:pt x="25631" y="13581"/>
                  <a:pt x="24792" y="15178"/>
                </a:cubicBezTo>
                <a:cubicBezTo>
                  <a:pt x="24783" y="15187"/>
                  <a:pt x="24774" y="15205"/>
                  <a:pt x="24765" y="15214"/>
                </a:cubicBezTo>
                <a:lnTo>
                  <a:pt x="24730" y="15214"/>
                </a:lnTo>
                <a:lnTo>
                  <a:pt x="24703" y="15285"/>
                </a:lnTo>
                <a:cubicBezTo>
                  <a:pt x="24596" y="15446"/>
                  <a:pt x="24462" y="15606"/>
                  <a:pt x="24373" y="15785"/>
                </a:cubicBezTo>
                <a:cubicBezTo>
                  <a:pt x="24373" y="15794"/>
                  <a:pt x="24364" y="15794"/>
                  <a:pt x="24364" y="15794"/>
                </a:cubicBezTo>
                <a:lnTo>
                  <a:pt x="24266" y="15910"/>
                </a:lnTo>
                <a:lnTo>
                  <a:pt x="24275" y="15937"/>
                </a:lnTo>
                <a:cubicBezTo>
                  <a:pt x="24168" y="16106"/>
                  <a:pt x="24007" y="16276"/>
                  <a:pt x="23802" y="16436"/>
                </a:cubicBezTo>
                <a:cubicBezTo>
                  <a:pt x="23374" y="16186"/>
                  <a:pt x="22910" y="15990"/>
                  <a:pt x="22419" y="15865"/>
                </a:cubicBezTo>
                <a:cubicBezTo>
                  <a:pt x="22401" y="15633"/>
                  <a:pt x="22401" y="15392"/>
                  <a:pt x="22428" y="15143"/>
                </a:cubicBezTo>
                <a:lnTo>
                  <a:pt x="22455" y="15036"/>
                </a:lnTo>
                <a:lnTo>
                  <a:pt x="22446" y="15036"/>
                </a:lnTo>
                <a:cubicBezTo>
                  <a:pt x="22526" y="14777"/>
                  <a:pt x="22571" y="14545"/>
                  <a:pt x="22589" y="14304"/>
                </a:cubicBezTo>
                <a:cubicBezTo>
                  <a:pt x="22589" y="14295"/>
                  <a:pt x="22589" y="14277"/>
                  <a:pt x="22589" y="14268"/>
                </a:cubicBezTo>
                <a:cubicBezTo>
                  <a:pt x="23115" y="12555"/>
                  <a:pt x="24685" y="11414"/>
                  <a:pt x="25220" y="11057"/>
                </a:cubicBezTo>
                <a:close/>
                <a:moveTo>
                  <a:pt x="16951" y="11101"/>
                </a:moveTo>
                <a:lnTo>
                  <a:pt x="16951" y="11101"/>
                </a:lnTo>
                <a:cubicBezTo>
                  <a:pt x="17530" y="11476"/>
                  <a:pt x="19136" y="12671"/>
                  <a:pt x="19618" y="14473"/>
                </a:cubicBezTo>
                <a:cubicBezTo>
                  <a:pt x="19618" y="14634"/>
                  <a:pt x="19645"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1" y="15330"/>
                  <a:pt x="19761" y="15598"/>
                  <a:pt x="19725" y="15865"/>
                </a:cubicBezTo>
                <a:cubicBezTo>
                  <a:pt x="19225" y="15999"/>
                  <a:pt x="18761" y="16195"/>
                  <a:pt x="18324" y="16454"/>
                </a:cubicBezTo>
                <a:cubicBezTo>
                  <a:pt x="18182" y="16338"/>
                  <a:pt x="18048" y="16204"/>
                  <a:pt x="17923" y="16070"/>
                </a:cubicBezTo>
                <a:cubicBezTo>
                  <a:pt x="17923" y="16070"/>
                  <a:pt x="17923" y="16061"/>
                  <a:pt x="17923" y="16061"/>
                </a:cubicBezTo>
                <a:cubicBezTo>
                  <a:pt x="17914" y="16035"/>
                  <a:pt x="17896" y="16017"/>
                  <a:pt x="17878" y="15990"/>
                </a:cubicBezTo>
                <a:cubicBezTo>
                  <a:pt x="17869" y="15981"/>
                  <a:pt x="17869" y="15981"/>
                  <a:pt x="17869" y="15981"/>
                </a:cubicBezTo>
                <a:cubicBezTo>
                  <a:pt x="17753" y="15767"/>
                  <a:pt x="17620" y="15544"/>
                  <a:pt x="17432" y="15330"/>
                </a:cubicBezTo>
                <a:cubicBezTo>
                  <a:pt x="17423" y="15321"/>
                  <a:pt x="17414" y="15312"/>
                  <a:pt x="17405" y="15294"/>
                </a:cubicBezTo>
                <a:cubicBezTo>
                  <a:pt x="17397" y="15285"/>
                  <a:pt x="17388" y="15267"/>
                  <a:pt x="17388" y="15259"/>
                </a:cubicBezTo>
                <a:lnTo>
                  <a:pt x="17352" y="15187"/>
                </a:lnTo>
                <a:cubicBezTo>
                  <a:pt x="17352" y="15178"/>
                  <a:pt x="17352" y="15178"/>
                  <a:pt x="17352" y="15178"/>
                </a:cubicBezTo>
                <a:cubicBezTo>
                  <a:pt x="17343" y="15169"/>
                  <a:pt x="17334" y="15151"/>
                  <a:pt x="17325" y="15143"/>
                </a:cubicBezTo>
                <a:cubicBezTo>
                  <a:pt x="17316" y="15134"/>
                  <a:pt x="17316" y="15125"/>
                  <a:pt x="17316" y="15116"/>
                </a:cubicBezTo>
                <a:cubicBezTo>
                  <a:pt x="16522" y="13564"/>
                  <a:pt x="16817" y="11735"/>
                  <a:pt x="16951" y="11101"/>
                </a:cubicBezTo>
                <a:close/>
                <a:moveTo>
                  <a:pt x="28905" y="14134"/>
                </a:moveTo>
                <a:cubicBezTo>
                  <a:pt x="29306" y="14224"/>
                  <a:pt x="29690" y="14286"/>
                  <a:pt x="30056" y="14322"/>
                </a:cubicBezTo>
                <a:cubicBezTo>
                  <a:pt x="29101" y="14661"/>
                  <a:pt x="28361" y="15508"/>
                  <a:pt x="28182" y="16552"/>
                </a:cubicBezTo>
                <a:cubicBezTo>
                  <a:pt x="27995" y="16588"/>
                  <a:pt x="27799" y="16641"/>
                  <a:pt x="27602" y="16695"/>
                </a:cubicBezTo>
                <a:cubicBezTo>
                  <a:pt x="28325" y="15829"/>
                  <a:pt x="28708" y="14830"/>
                  <a:pt x="28905" y="14134"/>
                </a:cubicBezTo>
                <a:close/>
                <a:moveTo>
                  <a:pt x="13248" y="14126"/>
                </a:moveTo>
                <a:cubicBezTo>
                  <a:pt x="13445" y="14848"/>
                  <a:pt x="13828" y="15865"/>
                  <a:pt x="14578" y="16731"/>
                </a:cubicBezTo>
                <a:cubicBezTo>
                  <a:pt x="14390" y="16668"/>
                  <a:pt x="14203" y="16623"/>
                  <a:pt x="14024" y="16579"/>
                </a:cubicBezTo>
                <a:cubicBezTo>
                  <a:pt x="13962" y="15963"/>
                  <a:pt x="13676" y="15383"/>
                  <a:pt x="13222" y="14911"/>
                </a:cubicBezTo>
                <a:cubicBezTo>
                  <a:pt x="12945" y="14643"/>
                  <a:pt x="12633" y="14438"/>
                  <a:pt x="12303" y="14295"/>
                </a:cubicBezTo>
                <a:cubicBezTo>
                  <a:pt x="12606" y="14259"/>
                  <a:pt x="12918" y="14206"/>
                  <a:pt x="13248" y="14126"/>
                </a:cubicBezTo>
                <a:close/>
                <a:moveTo>
                  <a:pt x="7146" y="11654"/>
                </a:moveTo>
                <a:cubicBezTo>
                  <a:pt x="7307" y="11958"/>
                  <a:pt x="7485" y="12243"/>
                  <a:pt x="7690" y="12511"/>
                </a:cubicBezTo>
                <a:cubicBezTo>
                  <a:pt x="6379" y="13028"/>
                  <a:pt x="5549" y="13778"/>
                  <a:pt x="5228" y="14750"/>
                </a:cubicBezTo>
                <a:cubicBezTo>
                  <a:pt x="5130" y="15071"/>
                  <a:pt x="5086" y="15392"/>
                  <a:pt x="5086" y="15705"/>
                </a:cubicBezTo>
                <a:cubicBezTo>
                  <a:pt x="5086" y="16543"/>
                  <a:pt x="5398" y="17257"/>
                  <a:pt x="5585" y="17614"/>
                </a:cubicBezTo>
                <a:cubicBezTo>
                  <a:pt x="5309" y="17649"/>
                  <a:pt x="5041" y="17712"/>
                  <a:pt x="4773" y="17783"/>
                </a:cubicBezTo>
                <a:cubicBezTo>
                  <a:pt x="4559" y="17391"/>
                  <a:pt x="3845" y="15999"/>
                  <a:pt x="4274" y="14518"/>
                </a:cubicBezTo>
                <a:cubicBezTo>
                  <a:pt x="4613" y="13341"/>
                  <a:pt x="5576" y="12377"/>
                  <a:pt x="7146" y="11654"/>
                </a:cubicBezTo>
                <a:close/>
                <a:moveTo>
                  <a:pt x="13418" y="13412"/>
                </a:moveTo>
                <a:lnTo>
                  <a:pt x="13418" y="13412"/>
                </a:lnTo>
                <a:cubicBezTo>
                  <a:pt x="14042" y="13537"/>
                  <a:pt x="15853" y="13992"/>
                  <a:pt x="17031" y="15330"/>
                </a:cubicBezTo>
                <a:cubicBezTo>
                  <a:pt x="17049" y="15339"/>
                  <a:pt x="17049" y="15357"/>
                  <a:pt x="17058" y="15375"/>
                </a:cubicBezTo>
                <a:lnTo>
                  <a:pt x="17093" y="15482"/>
                </a:lnTo>
                <a:lnTo>
                  <a:pt x="17138" y="15535"/>
                </a:lnTo>
                <a:cubicBezTo>
                  <a:pt x="17138" y="15535"/>
                  <a:pt x="17147" y="15544"/>
                  <a:pt x="17147" y="15544"/>
                </a:cubicBezTo>
                <a:cubicBezTo>
                  <a:pt x="17263" y="15767"/>
                  <a:pt x="17405" y="15981"/>
                  <a:pt x="17593" y="16186"/>
                </a:cubicBezTo>
                <a:lnTo>
                  <a:pt x="17629" y="16258"/>
                </a:lnTo>
                <a:lnTo>
                  <a:pt x="17637" y="16258"/>
                </a:lnTo>
                <a:cubicBezTo>
                  <a:pt x="17709" y="16400"/>
                  <a:pt x="17780" y="16579"/>
                  <a:pt x="17852" y="16775"/>
                </a:cubicBezTo>
                <a:cubicBezTo>
                  <a:pt x="17450" y="17078"/>
                  <a:pt x="17093" y="17435"/>
                  <a:pt x="16790" y="17837"/>
                </a:cubicBezTo>
                <a:cubicBezTo>
                  <a:pt x="16540" y="17765"/>
                  <a:pt x="16317" y="17676"/>
                  <a:pt x="16112" y="17560"/>
                </a:cubicBezTo>
                <a:cubicBezTo>
                  <a:pt x="16103" y="17524"/>
                  <a:pt x="16076" y="17498"/>
                  <a:pt x="16014" y="17480"/>
                </a:cubicBezTo>
                <a:lnTo>
                  <a:pt x="15987" y="17471"/>
                </a:lnTo>
                <a:cubicBezTo>
                  <a:pt x="15844" y="17355"/>
                  <a:pt x="15693" y="17221"/>
                  <a:pt x="15523" y="17150"/>
                </a:cubicBezTo>
                <a:cubicBezTo>
                  <a:pt x="15505" y="17123"/>
                  <a:pt x="15470" y="17114"/>
                  <a:pt x="15434" y="17096"/>
                </a:cubicBezTo>
                <a:cubicBezTo>
                  <a:pt x="14007" y="15937"/>
                  <a:pt x="13552" y="14054"/>
                  <a:pt x="13418" y="13412"/>
                </a:cubicBezTo>
                <a:close/>
                <a:moveTo>
                  <a:pt x="28726" y="13412"/>
                </a:moveTo>
                <a:lnTo>
                  <a:pt x="28726" y="13412"/>
                </a:lnTo>
                <a:cubicBezTo>
                  <a:pt x="28610" y="14036"/>
                  <a:pt x="28155" y="15803"/>
                  <a:pt x="26844" y="17007"/>
                </a:cubicBezTo>
                <a:lnTo>
                  <a:pt x="26799" y="17034"/>
                </a:lnTo>
                <a:cubicBezTo>
                  <a:pt x="26790" y="17043"/>
                  <a:pt x="26782" y="17052"/>
                  <a:pt x="26764" y="17061"/>
                </a:cubicBezTo>
                <a:lnTo>
                  <a:pt x="26728" y="17061"/>
                </a:lnTo>
                <a:lnTo>
                  <a:pt x="26683" y="17096"/>
                </a:lnTo>
                <a:cubicBezTo>
                  <a:pt x="26674" y="17105"/>
                  <a:pt x="26674" y="17105"/>
                  <a:pt x="26674" y="17114"/>
                </a:cubicBezTo>
                <a:cubicBezTo>
                  <a:pt x="26425" y="17221"/>
                  <a:pt x="26211" y="17364"/>
                  <a:pt x="26041" y="17524"/>
                </a:cubicBezTo>
                <a:cubicBezTo>
                  <a:pt x="26032" y="17524"/>
                  <a:pt x="26032" y="17524"/>
                  <a:pt x="26023" y="17533"/>
                </a:cubicBezTo>
                <a:lnTo>
                  <a:pt x="25979" y="17578"/>
                </a:lnTo>
                <a:cubicBezTo>
                  <a:pt x="25970" y="17578"/>
                  <a:pt x="25961" y="17587"/>
                  <a:pt x="25952" y="17596"/>
                </a:cubicBezTo>
                <a:lnTo>
                  <a:pt x="25925" y="17605"/>
                </a:lnTo>
                <a:lnTo>
                  <a:pt x="25898" y="17614"/>
                </a:lnTo>
                <a:lnTo>
                  <a:pt x="25880" y="17623"/>
                </a:lnTo>
                <a:cubicBezTo>
                  <a:pt x="25729" y="17694"/>
                  <a:pt x="25550" y="17774"/>
                  <a:pt x="25363" y="17837"/>
                </a:cubicBezTo>
                <a:cubicBezTo>
                  <a:pt x="25060" y="17435"/>
                  <a:pt x="24703" y="17078"/>
                  <a:pt x="24301" y="16775"/>
                </a:cubicBezTo>
                <a:cubicBezTo>
                  <a:pt x="24382" y="16525"/>
                  <a:pt x="24471" y="16302"/>
                  <a:pt x="24587" y="16088"/>
                </a:cubicBezTo>
                <a:cubicBezTo>
                  <a:pt x="24623" y="16061"/>
                  <a:pt x="24658" y="16035"/>
                  <a:pt x="24658" y="15990"/>
                </a:cubicBezTo>
                <a:cubicBezTo>
                  <a:pt x="24783" y="15856"/>
                  <a:pt x="24908" y="15696"/>
                  <a:pt x="24988" y="15499"/>
                </a:cubicBezTo>
                <a:cubicBezTo>
                  <a:pt x="25006" y="15473"/>
                  <a:pt x="25051" y="15446"/>
                  <a:pt x="25051" y="15401"/>
                </a:cubicBezTo>
                <a:cubicBezTo>
                  <a:pt x="25051" y="15401"/>
                  <a:pt x="25060" y="15392"/>
                  <a:pt x="25060" y="15383"/>
                </a:cubicBezTo>
                <a:cubicBezTo>
                  <a:pt x="26014" y="14259"/>
                  <a:pt x="27406" y="13742"/>
                  <a:pt x="28245" y="13519"/>
                </a:cubicBezTo>
                <a:cubicBezTo>
                  <a:pt x="28245" y="13519"/>
                  <a:pt x="28249" y="13523"/>
                  <a:pt x="28251" y="13523"/>
                </a:cubicBezTo>
                <a:cubicBezTo>
                  <a:pt x="28252" y="13523"/>
                  <a:pt x="28253" y="13522"/>
                  <a:pt x="28253" y="13519"/>
                </a:cubicBezTo>
                <a:lnTo>
                  <a:pt x="28271" y="13519"/>
                </a:lnTo>
                <a:cubicBezTo>
                  <a:pt x="28459" y="13465"/>
                  <a:pt x="28610" y="13439"/>
                  <a:pt x="28726" y="13412"/>
                </a:cubicBezTo>
                <a:close/>
                <a:moveTo>
                  <a:pt x="34917" y="11860"/>
                </a:moveTo>
                <a:cubicBezTo>
                  <a:pt x="35355" y="11976"/>
                  <a:pt x="36844" y="12466"/>
                  <a:pt x="37594" y="13813"/>
                </a:cubicBezTo>
                <a:cubicBezTo>
                  <a:pt x="38174" y="14884"/>
                  <a:pt x="38174" y="16249"/>
                  <a:pt x="37585" y="17872"/>
                </a:cubicBezTo>
                <a:cubicBezTo>
                  <a:pt x="37255" y="17765"/>
                  <a:pt x="36925" y="17685"/>
                  <a:pt x="36586" y="17640"/>
                </a:cubicBezTo>
                <a:cubicBezTo>
                  <a:pt x="37148" y="16356"/>
                  <a:pt x="37210" y="15232"/>
                  <a:pt x="36746" y="14322"/>
                </a:cubicBezTo>
                <a:cubicBezTo>
                  <a:pt x="36175" y="13189"/>
                  <a:pt x="34998" y="12707"/>
                  <a:pt x="34471" y="12547"/>
                </a:cubicBezTo>
                <a:cubicBezTo>
                  <a:pt x="34632" y="12332"/>
                  <a:pt x="34784" y="12101"/>
                  <a:pt x="34917" y="11860"/>
                </a:cubicBezTo>
                <a:close/>
                <a:moveTo>
                  <a:pt x="6852" y="11003"/>
                </a:moveTo>
                <a:cubicBezTo>
                  <a:pt x="6896" y="11119"/>
                  <a:pt x="6950" y="11235"/>
                  <a:pt x="6995" y="11342"/>
                </a:cubicBezTo>
                <a:cubicBezTo>
                  <a:pt x="5344" y="12118"/>
                  <a:pt x="4300" y="13153"/>
                  <a:pt x="3953" y="14411"/>
                </a:cubicBezTo>
                <a:cubicBezTo>
                  <a:pt x="3845" y="14795"/>
                  <a:pt x="3801" y="15151"/>
                  <a:pt x="3801" y="15490"/>
                </a:cubicBezTo>
                <a:cubicBezTo>
                  <a:pt x="3801" y="16588"/>
                  <a:pt x="4238" y="17498"/>
                  <a:pt x="4452" y="17890"/>
                </a:cubicBezTo>
                <a:cubicBezTo>
                  <a:pt x="4265" y="17953"/>
                  <a:pt x="4069" y="18024"/>
                  <a:pt x="3881" y="18113"/>
                </a:cubicBezTo>
                <a:cubicBezTo>
                  <a:pt x="3596" y="17676"/>
                  <a:pt x="2561" y="15954"/>
                  <a:pt x="3078" y="14206"/>
                </a:cubicBezTo>
                <a:cubicBezTo>
                  <a:pt x="3489" y="12841"/>
                  <a:pt x="4764" y="11762"/>
                  <a:pt x="6852" y="11003"/>
                </a:cubicBezTo>
                <a:close/>
                <a:moveTo>
                  <a:pt x="35319" y="10994"/>
                </a:moveTo>
                <a:cubicBezTo>
                  <a:pt x="35845" y="11092"/>
                  <a:pt x="37799" y="11583"/>
                  <a:pt x="38646" y="13189"/>
                </a:cubicBezTo>
                <a:cubicBezTo>
                  <a:pt x="39324" y="14438"/>
                  <a:pt x="39191" y="16106"/>
                  <a:pt x="38254" y="18122"/>
                </a:cubicBezTo>
                <a:cubicBezTo>
                  <a:pt x="38129" y="18069"/>
                  <a:pt x="38013" y="18024"/>
                  <a:pt x="37888" y="17979"/>
                </a:cubicBezTo>
                <a:cubicBezTo>
                  <a:pt x="38531" y="16267"/>
                  <a:pt x="38522" y="14812"/>
                  <a:pt x="37888" y="13644"/>
                </a:cubicBezTo>
                <a:cubicBezTo>
                  <a:pt x="37112" y="12234"/>
                  <a:pt x="35631" y="11708"/>
                  <a:pt x="35078" y="11556"/>
                </a:cubicBezTo>
                <a:cubicBezTo>
                  <a:pt x="35167" y="11369"/>
                  <a:pt x="35248" y="11182"/>
                  <a:pt x="35319" y="10994"/>
                </a:cubicBezTo>
                <a:close/>
                <a:moveTo>
                  <a:pt x="34231" y="12832"/>
                </a:moveTo>
                <a:cubicBezTo>
                  <a:pt x="34614" y="12939"/>
                  <a:pt x="35890" y="13358"/>
                  <a:pt x="36461" y="14473"/>
                </a:cubicBezTo>
                <a:cubicBezTo>
                  <a:pt x="36871" y="15312"/>
                  <a:pt x="36782" y="16365"/>
                  <a:pt x="36238" y="17605"/>
                </a:cubicBezTo>
                <a:cubicBezTo>
                  <a:pt x="36126" y="17597"/>
                  <a:pt x="36013" y="17592"/>
                  <a:pt x="35900" y="17592"/>
                </a:cubicBezTo>
                <a:cubicBezTo>
                  <a:pt x="35762" y="17592"/>
                  <a:pt x="35622" y="17599"/>
                  <a:pt x="35480" y="17614"/>
                </a:cubicBezTo>
                <a:cubicBezTo>
                  <a:pt x="34793" y="17676"/>
                  <a:pt x="34141" y="17899"/>
                  <a:pt x="33544" y="18274"/>
                </a:cubicBezTo>
                <a:cubicBezTo>
                  <a:pt x="33740" y="17899"/>
                  <a:pt x="33847" y="17471"/>
                  <a:pt x="33847" y="17016"/>
                </a:cubicBezTo>
                <a:cubicBezTo>
                  <a:pt x="33847" y="15705"/>
                  <a:pt x="32946" y="14598"/>
                  <a:pt x="31715" y="14268"/>
                </a:cubicBezTo>
                <a:cubicBezTo>
                  <a:pt x="32464" y="14126"/>
                  <a:pt x="33133" y="13822"/>
                  <a:pt x="33704" y="13349"/>
                </a:cubicBezTo>
                <a:cubicBezTo>
                  <a:pt x="33900" y="13189"/>
                  <a:pt x="34070" y="13019"/>
                  <a:pt x="34231" y="12832"/>
                </a:cubicBezTo>
                <a:close/>
                <a:moveTo>
                  <a:pt x="7913" y="12787"/>
                </a:moveTo>
                <a:cubicBezTo>
                  <a:pt x="8083" y="12984"/>
                  <a:pt x="8261" y="13171"/>
                  <a:pt x="8467" y="13332"/>
                </a:cubicBezTo>
                <a:cubicBezTo>
                  <a:pt x="8984" y="13769"/>
                  <a:pt x="9591" y="14063"/>
                  <a:pt x="10278" y="14215"/>
                </a:cubicBezTo>
                <a:cubicBezTo>
                  <a:pt x="9876" y="14349"/>
                  <a:pt x="9493" y="14572"/>
                  <a:pt x="9180" y="14893"/>
                </a:cubicBezTo>
                <a:cubicBezTo>
                  <a:pt x="8654" y="15428"/>
                  <a:pt x="8351" y="16133"/>
                  <a:pt x="8351" y="16891"/>
                </a:cubicBezTo>
                <a:cubicBezTo>
                  <a:pt x="8351" y="17417"/>
                  <a:pt x="8493" y="17926"/>
                  <a:pt x="8770" y="18363"/>
                </a:cubicBezTo>
                <a:cubicBezTo>
                  <a:pt x="8137" y="17926"/>
                  <a:pt x="7450" y="17667"/>
                  <a:pt x="6700" y="17587"/>
                </a:cubicBezTo>
                <a:cubicBezTo>
                  <a:pt x="6563" y="17572"/>
                  <a:pt x="6425" y="17566"/>
                  <a:pt x="6288" y="17566"/>
                </a:cubicBezTo>
                <a:cubicBezTo>
                  <a:pt x="6175" y="17566"/>
                  <a:pt x="6063" y="17570"/>
                  <a:pt x="5951" y="17578"/>
                </a:cubicBezTo>
                <a:cubicBezTo>
                  <a:pt x="5764" y="17248"/>
                  <a:pt x="5157" y="16053"/>
                  <a:pt x="5549" y="14866"/>
                </a:cubicBezTo>
                <a:cubicBezTo>
                  <a:pt x="5853" y="13956"/>
                  <a:pt x="6638" y="13278"/>
                  <a:pt x="7913" y="12787"/>
                </a:cubicBezTo>
                <a:close/>
                <a:moveTo>
                  <a:pt x="11179" y="14404"/>
                </a:moveTo>
                <a:cubicBezTo>
                  <a:pt x="11829" y="14404"/>
                  <a:pt x="12481" y="14656"/>
                  <a:pt x="12981" y="15160"/>
                </a:cubicBezTo>
                <a:cubicBezTo>
                  <a:pt x="13382" y="15553"/>
                  <a:pt x="13605" y="16008"/>
                  <a:pt x="13676" y="16516"/>
                </a:cubicBezTo>
                <a:cubicBezTo>
                  <a:pt x="13305" y="16459"/>
                  <a:pt x="12945" y="16437"/>
                  <a:pt x="12613" y="16437"/>
                </a:cubicBezTo>
                <a:cubicBezTo>
                  <a:pt x="11658" y="16437"/>
                  <a:pt x="10925" y="16617"/>
                  <a:pt x="10786" y="16650"/>
                </a:cubicBezTo>
                <a:cubicBezTo>
                  <a:pt x="10759" y="16650"/>
                  <a:pt x="10741" y="16659"/>
                  <a:pt x="10715" y="16668"/>
                </a:cubicBezTo>
                <a:cubicBezTo>
                  <a:pt x="10670" y="16704"/>
                  <a:pt x="10634" y="16766"/>
                  <a:pt x="10634" y="16820"/>
                </a:cubicBezTo>
                <a:cubicBezTo>
                  <a:pt x="10634" y="16829"/>
                  <a:pt x="10643" y="16838"/>
                  <a:pt x="10643" y="16846"/>
                </a:cubicBezTo>
                <a:cubicBezTo>
                  <a:pt x="10652" y="16864"/>
                  <a:pt x="10661" y="16882"/>
                  <a:pt x="10670" y="16900"/>
                </a:cubicBezTo>
                <a:cubicBezTo>
                  <a:pt x="10697" y="16971"/>
                  <a:pt x="11366" y="18131"/>
                  <a:pt x="12552" y="19032"/>
                </a:cubicBezTo>
                <a:cubicBezTo>
                  <a:pt x="12137" y="19291"/>
                  <a:pt x="11669" y="19419"/>
                  <a:pt x="11205" y="19419"/>
                </a:cubicBezTo>
                <a:cubicBezTo>
                  <a:pt x="10565" y="19419"/>
                  <a:pt x="9933" y="19174"/>
                  <a:pt x="9457" y="18693"/>
                </a:cubicBezTo>
                <a:cubicBezTo>
                  <a:pt x="8966" y="18211"/>
                  <a:pt x="8690" y="17578"/>
                  <a:pt x="8690" y="16891"/>
                </a:cubicBezTo>
                <a:cubicBezTo>
                  <a:pt x="8690" y="16222"/>
                  <a:pt x="8948" y="15606"/>
                  <a:pt x="9412" y="15134"/>
                </a:cubicBezTo>
                <a:cubicBezTo>
                  <a:pt x="9903" y="14647"/>
                  <a:pt x="10540" y="14404"/>
                  <a:pt x="11179" y="14404"/>
                </a:cubicBezTo>
                <a:close/>
                <a:moveTo>
                  <a:pt x="30965" y="14518"/>
                </a:moveTo>
                <a:cubicBezTo>
                  <a:pt x="32366" y="14518"/>
                  <a:pt x="33517" y="15633"/>
                  <a:pt x="33517" y="17016"/>
                </a:cubicBezTo>
                <a:cubicBezTo>
                  <a:pt x="33517" y="18408"/>
                  <a:pt x="32366" y="19523"/>
                  <a:pt x="30965" y="19523"/>
                </a:cubicBezTo>
                <a:cubicBezTo>
                  <a:pt x="30448" y="19523"/>
                  <a:pt x="29931" y="19362"/>
                  <a:pt x="29520" y="19050"/>
                </a:cubicBezTo>
                <a:cubicBezTo>
                  <a:pt x="30653" y="18211"/>
                  <a:pt x="31322" y="17141"/>
                  <a:pt x="31420" y="16962"/>
                </a:cubicBezTo>
                <a:cubicBezTo>
                  <a:pt x="31447" y="16936"/>
                  <a:pt x="31474" y="16909"/>
                  <a:pt x="31483" y="16873"/>
                </a:cubicBezTo>
                <a:cubicBezTo>
                  <a:pt x="31527" y="16802"/>
                  <a:pt x="31527" y="16713"/>
                  <a:pt x="31465" y="16659"/>
                </a:cubicBezTo>
                <a:cubicBezTo>
                  <a:pt x="31432" y="16631"/>
                  <a:pt x="31388" y="16617"/>
                  <a:pt x="31346" y="16617"/>
                </a:cubicBezTo>
                <a:cubicBezTo>
                  <a:pt x="31322" y="16617"/>
                  <a:pt x="31298" y="16622"/>
                  <a:pt x="31278" y="16632"/>
                </a:cubicBezTo>
                <a:cubicBezTo>
                  <a:pt x="31006" y="16573"/>
                  <a:pt x="30314" y="16429"/>
                  <a:pt x="29464" y="16429"/>
                </a:cubicBezTo>
                <a:cubicBezTo>
                  <a:pt x="29171" y="16429"/>
                  <a:pt x="28859" y="16446"/>
                  <a:pt x="28539" y="16490"/>
                </a:cubicBezTo>
                <a:cubicBezTo>
                  <a:pt x="28789" y="15357"/>
                  <a:pt x="29797" y="14518"/>
                  <a:pt x="30965" y="14518"/>
                </a:cubicBezTo>
                <a:close/>
                <a:moveTo>
                  <a:pt x="29502" y="16762"/>
                </a:moveTo>
                <a:cubicBezTo>
                  <a:pt x="30179" y="16762"/>
                  <a:pt x="30747" y="16859"/>
                  <a:pt x="31055" y="16927"/>
                </a:cubicBezTo>
                <a:cubicBezTo>
                  <a:pt x="30689" y="17489"/>
                  <a:pt x="29494" y="19103"/>
                  <a:pt x="27656" y="19603"/>
                </a:cubicBezTo>
                <a:lnTo>
                  <a:pt x="27611" y="19603"/>
                </a:lnTo>
                <a:cubicBezTo>
                  <a:pt x="27495" y="19603"/>
                  <a:pt x="27370" y="19621"/>
                  <a:pt x="27245" y="19657"/>
                </a:cubicBezTo>
                <a:lnTo>
                  <a:pt x="27219" y="19648"/>
                </a:lnTo>
                <a:lnTo>
                  <a:pt x="27174" y="19683"/>
                </a:lnTo>
                <a:lnTo>
                  <a:pt x="27103" y="19692"/>
                </a:lnTo>
                <a:lnTo>
                  <a:pt x="27094" y="19692"/>
                </a:lnTo>
                <a:cubicBezTo>
                  <a:pt x="27085" y="19692"/>
                  <a:pt x="27076" y="19701"/>
                  <a:pt x="27067" y="19701"/>
                </a:cubicBezTo>
                <a:cubicBezTo>
                  <a:pt x="26926" y="19725"/>
                  <a:pt x="26784" y="19736"/>
                  <a:pt x="26643" y="19736"/>
                </a:cubicBezTo>
                <a:cubicBezTo>
                  <a:pt x="26517" y="19736"/>
                  <a:pt x="26390" y="19727"/>
                  <a:pt x="26264" y="19710"/>
                </a:cubicBezTo>
                <a:cubicBezTo>
                  <a:pt x="26139" y="19219"/>
                  <a:pt x="25943" y="18764"/>
                  <a:pt x="25693" y="18336"/>
                </a:cubicBezTo>
                <a:cubicBezTo>
                  <a:pt x="25800" y="18194"/>
                  <a:pt x="25934" y="18051"/>
                  <a:pt x="26086" y="17908"/>
                </a:cubicBezTo>
                <a:cubicBezTo>
                  <a:pt x="26095" y="17899"/>
                  <a:pt x="26112" y="17890"/>
                  <a:pt x="26121" y="17881"/>
                </a:cubicBezTo>
                <a:cubicBezTo>
                  <a:pt x="26130" y="17872"/>
                  <a:pt x="26130" y="17872"/>
                  <a:pt x="26139" y="17863"/>
                </a:cubicBezTo>
                <a:cubicBezTo>
                  <a:pt x="26148" y="17863"/>
                  <a:pt x="26148" y="17855"/>
                  <a:pt x="26157" y="17855"/>
                </a:cubicBezTo>
                <a:cubicBezTo>
                  <a:pt x="26166" y="17846"/>
                  <a:pt x="26175" y="17837"/>
                  <a:pt x="26184" y="17828"/>
                </a:cubicBezTo>
                <a:cubicBezTo>
                  <a:pt x="26425" y="17739"/>
                  <a:pt x="26648" y="17596"/>
                  <a:pt x="26844" y="17400"/>
                </a:cubicBezTo>
                <a:cubicBezTo>
                  <a:pt x="26862" y="17391"/>
                  <a:pt x="26871" y="17391"/>
                  <a:pt x="26889" y="17382"/>
                </a:cubicBezTo>
                <a:lnTo>
                  <a:pt x="26960" y="17337"/>
                </a:lnTo>
                <a:cubicBezTo>
                  <a:pt x="26978" y="17328"/>
                  <a:pt x="27005" y="17319"/>
                  <a:pt x="27022" y="17301"/>
                </a:cubicBezTo>
                <a:lnTo>
                  <a:pt x="27031" y="17301"/>
                </a:lnTo>
                <a:cubicBezTo>
                  <a:pt x="27854" y="16883"/>
                  <a:pt x="28747" y="16762"/>
                  <a:pt x="29502" y="16762"/>
                </a:cubicBezTo>
                <a:close/>
                <a:moveTo>
                  <a:pt x="12581" y="16776"/>
                </a:moveTo>
                <a:cubicBezTo>
                  <a:pt x="13378" y="16776"/>
                  <a:pt x="14343" y="16906"/>
                  <a:pt x="15229" y="17373"/>
                </a:cubicBezTo>
                <a:lnTo>
                  <a:pt x="15229" y="17417"/>
                </a:lnTo>
                <a:lnTo>
                  <a:pt x="15327" y="17444"/>
                </a:lnTo>
                <a:cubicBezTo>
                  <a:pt x="15487" y="17569"/>
                  <a:pt x="15648" y="17694"/>
                  <a:pt x="15835" y="17801"/>
                </a:cubicBezTo>
                <a:lnTo>
                  <a:pt x="15853" y="17828"/>
                </a:lnTo>
                <a:cubicBezTo>
                  <a:pt x="16085" y="17979"/>
                  <a:pt x="16281" y="18158"/>
                  <a:pt x="16451" y="18345"/>
                </a:cubicBezTo>
                <a:cubicBezTo>
                  <a:pt x="16201" y="18773"/>
                  <a:pt x="16005" y="19237"/>
                  <a:pt x="15880" y="19728"/>
                </a:cubicBezTo>
                <a:cubicBezTo>
                  <a:pt x="15760" y="19741"/>
                  <a:pt x="15639" y="19748"/>
                  <a:pt x="15518" y="19748"/>
                </a:cubicBezTo>
                <a:cubicBezTo>
                  <a:pt x="15396" y="19748"/>
                  <a:pt x="15273" y="19741"/>
                  <a:pt x="15148" y="19728"/>
                </a:cubicBezTo>
                <a:lnTo>
                  <a:pt x="15050" y="19692"/>
                </a:lnTo>
                <a:cubicBezTo>
                  <a:pt x="14809" y="19612"/>
                  <a:pt x="14586" y="19585"/>
                  <a:pt x="14292" y="19558"/>
                </a:cubicBezTo>
                <a:cubicBezTo>
                  <a:pt x="14292" y="19558"/>
                  <a:pt x="14283" y="19558"/>
                  <a:pt x="14274" y="19550"/>
                </a:cubicBezTo>
                <a:cubicBezTo>
                  <a:pt x="12570" y="19032"/>
                  <a:pt x="11437" y="17480"/>
                  <a:pt x="11080" y="16927"/>
                </a:cubicBezTo>
                <a:cubicBezTo>
                  <a:pt x="11368" y="16866"/>
                  <a:pt x="11916" y="16776"/>
                  <a:pt x="12581" y="16776"/>
                </a:cubicBezTo>
                <a:close/>
                <a:moveTo>
                  <a:pt x="12847" y="19237"/>
                </a:moveTo>
                <a:cubicBezTo>
                  <a:pt x="13007" y="19344"/>
                  <a:pt x="13186" y="19451"/>
                  <a:pt x="13364" y="19541"/>
                </a:cubicBezTo>
                <a:cubicBezTo>
                  <a:pt x="12240" y="19630"/>
                  <a:pt x="11259" y="20067"/>
                  <a:pt x="10617" y="20424"/>
                </a:cubicBezTo>
                <a:cubicBezTo>
                  <a:pt x="10402" y="20067"/>
                  <a:pt x="10171" y="19737"/>
                  <a:pt x="9930" y="19442"/>
                </a:cubicBezTo>
                <a:lnTo>
                  <a:pt x="9930" y="19442"/>
                </a:lnTo>
                <a:cubicBezTo>
                  <a:pt x="10325" y="19650"/>
                  <a:pt x="10764" y="19754"/>
                  <a:pt x="11208" y="19754"/>
                </a:cubicBezTo>
                <a:cubicBezTo>
                  <a:pt x="11776" y="19754"/>
                  <a:pt x="12351" y="19583"/>
                  <a:pt x="12847" y="19237"/>
                </a:cubicBezTo>
                <a:close/>
                <a:moveTo>
                  <a:pt x="29244" y="19237"/>
                </a:moveTo>
                <a:cubicBezTo>
                  <a:pt x="29717" y="19648"/>
                  <a:pt x="30305" y="19862"/>
                  <a:pt x="30965" y="19862"/>
                </a:cubicBezTo>
                <a:cubicBezTo>
                  <a:pt x="31358" y="19862"/>
                  <a:pt x="31733" y="19781"/>
                  <a:pt x="32072" y="19639"/>
                </a:cubicBezTo>
                <a:lnTo>
                  <a:pt x="32072" y="19639"/>
                </a:lnTo>
                <a:cubicBezTo>
                  <a:pt x="31884" y="19880"/>
                  <a:pt x="31706" y="20147"/>
                  <a:pt x="31527" y="20424"/>
                </a:cubicBezTo>
                <a:cubicBezTo>
                  <a:pt x="30867" y="20058"/>
                  <a:pt x="29850" y="19621"/>
                  <a:pt x="28700" y="19550"/>
                </a:cubicBezTo>
                <a:cubicBezTo>
                  <a:pt x="28887" y="19460"/>
                  <a:pt x="29065" y="19353"/>
                  <a:pt x="29244" y="19237"/>
                </a:cubicBezTo>
                <a:close/>
                <a:moveTo>
                  <a:pt x="6879" y="19880"/>
                </a:moveTo>
                <a:cubicBezTo>
                  <a:pt x="7985" y="19880"/>
                  <a:pt x="9046" y="20317"/>
                  <a:pt x="9724" y="21030"/>
                </a:cubicBezTo>
                <a:cubicBezTo>
                  <a:pt x="9046" y="21753"/>
                  <a:pt x="8003" y="22181"/>
                  <a:pt x="6879" y="22181"/>
                </a:cubicBezTo>
                <a:cubicBezTo>
                  <a:pt x="5772" y="22181"/>
                  <a:pt x="4711" y="21753"/>
                  <a:pt x="4042" y="21030"/>
                </a:cubicBezTo>
                <a:cubicBezTo>
                  <a:pt x="4720" y="20299"/>
                  <a:pt x="5755" y="19880"/>
                  <a:pt x="6879" y="19880"/>
                </a:cubicBezTo>
                <a:close/>
                <a:moveTo>
                  <a:pt x="13778" y="19860"/>
                </a:moveTo>
                <a:cubicBezTo>
                  <a:pt x="13915" y="19860"/>
                  <a:pt x="14054" y="19866"/>
                  <a:pt x="14194" y="19880"/>
                </a:cubicBezTo>
                <a:cubicBezTo>
                  <a:pt x="14203" y="19889"/>
                  <a:pt x="14212" y="19889"/>
                  <a:pt x="14221" y="19889"/>
                </a:cubicBezTo>
                <a:cubicBezTo>
                  <a:pt x="14524" y="19996"/>
                  <a:pt x="14783" y="20040"/>
                  <a:pt x="15032" y="20049"/>
                </a:cubicBezTo>
                <a:lnTo>
                  <a:pt x="15041" y="20049"/>
                </a:lnTo>
                <a:lnTo>
                  <a:pt x="15140" y="20076"/>
                </a:lnTo>
                <a:cubicBezTo>
                  <a:pt x="15327" y="20129"/>
                  <a:pt x="15541" y="20219"/>
                  <a:pt x="15764" y="20335"/>
                </a:cubicBezTo>
                <a:cubicBezTo>
                  <a:pt x="15728" y="20575"/>
                  <a:pt x="15710" y="20816"/>
                  <a:pt x="15710" y="21066"/>
                </a:cubicBezTo>
                <a:cubicBezTo>
                  <a:pt x="15710" y="21316"/>
                  <a:pt x="15728" y="21557"/>
                  <a:pt x="15764" y="21807"/>
                </a:cubicBezTo>
                <a:cubicBezTo>
                  <a:pt x="15487" y="21949"/>
                  <a:pt x="15229" y="22039"/>
                  <a:pt x="14997" y="22101"/>
                </a:cubicBezTo>
                <a:lnTo>
                  <a:pt x="14925" y="22101"/>
                </a:lnTo>
                <a:cubicBezTo>
                  <a:pt x="14818" y="22110"/>
                  <a:pt x="14720" y="22137"/>
                  <a:pt x="14613" y="22163"/>
                </a:cubicBezTo>
                <a:cubicBezTo>
                  <a:pt x="14578" y="22172"/>
                  <a:pt x="14542" y="22181"/>
                  <a:pt x="14488" y="22190"/>
                </a:cubicBezTo>
                <a:lnTo>
                  <a:pt x="14426" y="22190"/>
                </a:lnTo>
                <a:cubicBezTo>
                  <a:pt x="14195" y="22227"/>
                  <a:pt x="13966" y="22244"/>
                  <a:pt x="13741" y="22244"/>
                </a:cubicBezTo>
                <a:cubicBezTo>
                  <a:pt x="12498" y="22244"/>
                  <a:pt x="11377" y="21737"/>
                  <a:pt x="10697" y="21352"/>
                </a:cubicBezTo>
                <a:cubicBezTo>
                  <a:pt x="10688" y="21343"/>
                  <a:pt x="10679" y="21325"/>
                  <a:pt x="10670" y="21316"/>
                </a:cubicBezTo>
                <a:cubicBezTo>
                  <a:pt x="10652" y="21307"/>
                  <a:pt x="10634" y="21307"/>
                  <a:pt x="10617" y="21307"/>
                </a:cubicBezTo>
                <a:cubicBezTo>
                  <a:pt x="10456" y="21209"/>
                  <a:pt x="10331" y="21129"/>
                  <a:pt x="10233" y="21066"/>
                </a:cubicBezTo>
                <a:cubicBezTo>
                  <a:pt x="10331" y="21004"/>
                  <a:pt x="10456" y="20914"/>
                  <a:pt x="10617" y="20825"/>
                </a:cubicBezTo>
                <a:cubicBezTo>
                  <a:pt x="10634" y="20825"/>
                  <a:pt x="10652" y="20816"/>
                  <a:pt x="10670" y="20807"/>
                </a:cubicBezTo>
                <a:cubicBezTo>
                  <a:pt x="10688" y="20798"/>
                  <a:pt x="10697" y="20781"/>
                  <a:pt x="10715" y="20763"/>
                </a:cubicBezTo>
                <a:cubicBezTo>
                  <a:pt x="11390" y="20377"/>
                  <a:pt x="12523"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4" y="19872"/>
                </a:moveTo>
                <a:cubicBezTo>
                  <a:pt x="29631" y="19872"/>
                  <a:pt x="30764" y="20388"/>
                  <a:pt x="31447" y="20772"/>
                </a:cubicBezTo>
                <a:cubicBezTo>
                  <a:pt x="31465" y="20790"/>
                  <a:pt x="31474" y="20798"/>
                  <a:pt x="31492" y="20807"/>
                </a:cubicBezTo>
                <a:cubicBezTo>
                  <a:pt x="31501" y="20816"/>
                  <a:pt x="31519" y="20816"/>
                  <a:pt x="31527" y="20816"/>
                </a:cubicBezTo>
                <a:cubicBezTo>
                  <a:pt x="31688" y="20914"/>
                  <a:pt x="31822" y="21004"/>
                  <a:pt x="31920" y="21066"/>
                </a:cubicBezTo>
                <a:cubicBezTo>
                  <a:pt x="31831" y="21129"/>
                  <a:pt x="31706" y="21209"/>
                  <a:pt x="31545" y="21307"/>
                </a:cubicBezTo>
                <a:cubicBezTo>
                  <a:pt x="31527" y="21307"/>
                  <a:pt x="31510" y="21307"/>
                  <a:pt x="31492" y="21316"/>
                </a:cubicBezTo>
                <a:cubicBezTo>
                  <a:pt x="31474" y="21334"/>
                  <a:pt x="31465" y="21343"/>
                  <a:pt x="31456" y="21352"/>
                </a:cubicBezTo>
                <a:cubicBezTo>
                  <a:pt x="30768" y="21744"/>
                  <a:pt x="29613" y="22265"/>
                  <a:pt x="28332" y="22265"/>
                </a:cubicBezTo>
                <a:cubicBezTo>
                  <a:pt x="28186" y="22265"/>
                  <a:pt x="28037" y="22258"/>
                  <a:pt x="27888" y="22244"/>
                </a:cubicBezTo>
                <a:cubicBezTo>
                  <a:pt x="27629" y="22137"/>
                  <a:pt x="27370" y="22092"/>
                  <a:pt x="27129" y="22083"/>
                </a:cubicBezTo>
                <a:cubicBezTo>
                  <a:pt x="27129" y="22083"/>
                  <a:pt x="27121" y="22074"/>
                  <a:pt x="27121" y="22074"/>
                </a:cubicBezTo>
                <a:lnTo>
                  <a:pt x="27049" y="22074"/>
                </a:lnTo>
                <a:cubicBezTo>
                  <a:pt x="26862" y="22012"/>
                  <a:pt x="26621" y="21923"/>
                  <a:pt x="26380" y="21789"/>
                </a:cubicBezTo>
                <a:cubicBezTo>
                  <a:pt x="26416" y="21548"/>
                  <a:pt x="26434" y="21307"/>
                  <a:pt x="26434" y="21066"/>
                </a:cubicBezTo>
                <a:cubicBezTo>
                  <a:pt x="26434" y="20816"/>
                  <a:pt x="26416" y="20567"/>
                  <a:pt x="26380" y="20326"/>
                </a:cubicBezTo>
                <a:cubicBezTo>
                  <a:pt x="26657" y="20174"/>
                  <a:pt x="26924" y="20094"/>
                  <a:pt x="27147" y="20040"/>
                </a:cubicBezTo>
                <a:lnTo>
                  <a:pt x="27156" y="20040"/>
                </a:lnTo>
                <a:cubicBezTo>
                  <a:pt x="27165" y="20040"/>
                  <a:pt x="27165" y="20031"/>
                  <a:pt x="27174" y="20031"/>
                </a:cubicBezTo>
                <a:lnTo>
                  <a:pt x="27201" y="20031"/>
                </a:lnTo>
                <a:cubicBezTo>
                  <a:pt x="27210" y="20031"/>
                  <a:pt x="27228" y="20031"/>
                  <a:pt x="27236" y="20022"/>
                </a:cubicBezTo>
                <a:lnTo>
                  <a:pt x="27245" y="20022"/>
                </a:lnTo>
                <a:cubicBezTo>
                  <a:pt x="27263" y="20022"/>
                  <a:pt x="27272" y="20013"/>
                  <a:pt x="27281" y="20013"/>
                </a:cubicBezTo>
                <a:cubicBezTo>
                  <a:pt x="27299" y="20005"/>
                  <a:pt x="27308" y="20005"/>
                  <a:pt x="27317" y="19996"/>
                </a:cubicBezTo>
                <a:lnTo>
                  <a:pt x="27326" y="19996"/>
                </a:lnTo>
                <a:cubicBezTo>
                  <a:pt x="27451" y="19996"/>
                  <a:pt x="27567" y="19951"/>
                  <a:pt x="27700" y="19924"/>
                </a:cubicBezTo>
                <a:lnTo>
                  <a:pt x="27745" y="19924"/>
                </a:lnTo>
                <a:cubicBezTo>
                  <a:pt x="27754" y="19915"/>
                  <a:pt x="27754" y="19915"/>
                  <a:pt x="27754" y="19915"/>
                </a:cubicBezTo>
                <a:cubicBezTo>
                  <a:pt x="27963" y="19885"/>
                  <a:pt x="28170" y="19872"/>
                  <a:pt x="28374" y="19872"/>
                </a:cubicBezTo>
                <a:close/>
                <a:moveTo>
                  <a:pt x="10617" y="21700"/>
                </a:moveTo>
                <a:cubicBezTo>
                  <a:pt x="11277" y="22065"/>
                  <a:pt x="12285" y="22511"/>
                  <a:pt x="13445" y="22583"/>
                </a:cubicBezTo>
                <a:cubicBezTo>
                  <a:pt x="13266" y="22672"/>
                  <a:pt x="13088" y="22779"/>
                  <a:pt x="12918" y="22886"/>
                </a:cubicBezTo>
                <a:cubicBezTo>
                  <a:pt x="12445" y="22485"/>
                  <a:pt x="11839" y="22270"/>
                  <a:pt x="11179" y="22270"/>
                </a:cubicBezTo>
                <a:cubicBezTo>
                  <a:pt x="10786" y="22270"/>
                  <a:pt x="10411" y="22342"/>
                  <a:pt x="10063" y="22485"/>
                </a:cubicBezTo>
                <a:cubicBezTo>
                  <a:pt x="10260" y="22244"/>
                  <a:pt x="10438" y="21985"/>
                  <a:pt x="10617" y="21700"/>
                </a:cubicBezTo>
                <a:close/>
                <a:moveTo>
                  <a:pt x="31527" y="21708"/>
                </a:moveTo>
                <a:cubicBezTo>
                  <a:pt x="31751" y="22065"/>
                  <a:pt x="31982" y="22386"/>
                  <a:pt x="32223" y="22672"/>
                </a:cubicBezTo>
                <a:cubicBezTo>
                  <a:pt x="31829" y="22467"/>
                  <a:pt x="31394" y="22365"/>
                  <a:pt x="30955" y="22365"/>
                </a:cubicBezTo>
                <a:cubicBezTo>
                  <a:pt x="30381" y="22365"/>
                  <a:pt x="29802" y="22541"/>
                  <a:pt x="29306" y="22895"/>
                </a:cubicBezTo>
                <a:cubicBezTo>
                  <a:pt x="29137" y="22788"/>
                  <a:pt x="28958" y="22681"/>
                  <a:pt x="28771" y="22592"/>
                </a:cubicBezTo>
                <a:cubicBezTo>
                  <a:pt x="29895" y="22502"/>
                  <a:pt x="30885" y="22074"/>
                  <a:pt x="31527" y="21708"/>
                </a:cubicBezTo>
                <a:close/>
                <a:moveTo>
                  <a:pt x="6242" y="17905"/>
                </a:moveTo>
                <a:cubicBezTo>
                  <a:pt x="6381" y="17905"/>
                  <a:pt x="6518" y="17911"/>
                  <a:pt x="6656" y="17926"/>
                </a:cubicBezTo>
                <a:cubicBezTo>
                  <a:pt x="8101" y="18069"/>
                  <a:pt x="9323" y="18961"/>
                  <a:pt x="10322" y="20593"/>
                </a:cubicBezTo>
                <a:cubicBezTo>
                  <a:pt x="10179" y="20683"/>
                  <a:pt x="10063" y="20763"/>
                  <a:pt x="9983" y="20825"/>
                </a:cubicBezTo>
                <a:cubicBezTo>
                  <a:pt x="9234" y="20013"/>
                  <a:pt x="8101" y="19523"/>
                  <a:pt x="6879" y="19523"/>
                </a:cubicBezTo>
                <a:cubicBezTo>
                  <a:pt x="5594" y="19523"/>
                  <a:pt x="4434" y="20049"/>
                  <a:pt x="3676" y="20914"/>
                </a:cubicBezTo>
                <a:lnTo>
                  <a:pt x="3587" y="21030"/>
                </a:lnTo>
                <a:lnTo>
                  <a:pt x="3676" y="21146"/>
                </a:lnTo>
                <a:cubicBezTo>
                  <a:pt x="4434" y="22021"/>
                  <a:pt x="5585" y="22529"/>
                  <a:pt x="6879" y="22529"/>
                </a:cubicBezTo>
                <a:cubicBezTo>
                  <a:pt x="8074" y="22529"/>
                  <a:pt x="9198" y="22056"/>
                  <a:pt x="9947" y="21280"/>
                </a:cubicBezTo>
                <a:cubicBezTo>
                  <a:pt x="10028" y="21343"/>
                  <a:pt x="10162" y="21423"/>
                  <a:pt x="10322" y="21530"/>
                </a:cubicBezTo>
                <a:cubicBezTo>
                  <a:pt x="9323" y="23154"/>
                  <a:pt x="8083" y="24037"/>
                  <a:pt x="6647" y="24171"/>
                </a:cubicBezTo>
                <a:cubicBezTo>
                  <a:pt x="6514" y="24183"/>
                  <a:pt x="6381" y="24190"/>
                  <a:pt x="6248" y="24190"/>
                </a:cubicBezTo>
                <a:cubicBezTo>
                  <a:pt x="3524" y="24190"/>
                  <a:pt x="912" y="21593"/>
                  <a:pt x="402" y="21048"/>
                </a:cubicBezTo>
                <a:cubicBezTo>
                  <a:pt x="821" y="20611"/>
                  <a:pt x="2623" y="18809"/>
                  <a:pt x="4747" y="18149"/>
                </a:cubicBezTo>
                <a:cubicBezTo>
                  <a:pt x="5112" y="18033"/>
                  <a:pt x="5478" y="17962"/>
                  <a:pt x="5853" y="17926"/>
                </a:cubicBezTo>
                <a:cubicBezTo>
                  <a:pt x="5871" y="17926"/>
                  <a:pt x="5888" y="17926"/>
                  <a:pt x="5897" y="17917"/>
                </a:cubicBezTo>
                <a:cubicBezTo>
                  <a:pt x="6014" y="17909"/>
                  <a:pt x="6128" y="17905"/>
                  <a:pt x="6242" y="17905"/>
                </a:cubicBezTo>
                <a:close/>
                <a:moveTo>
                  <a:pt x="35848" y="17928"/>
                </a:moveTo>
                <a:cubicBezTo>
                  <a:pt x="36001" y="17928"/>
                  <a:pt x="36154" y="17937"/>
                  <a:pt x="36309" y="17953"/>
                </a:cubicBezTo>
                <a:lnTo>
                  <a:pt x="36363" y="17953"/>
                </a:lnTo>
                <a:cubicBezTo>
                  <a:pt x="36782" y="17997"/>
                  <a:pt x="37201" y="18095"/>
                  <a:pt x="37603" y="18238"/>
                </a:cubicBezTo>
                <a:cubicBezTo>
                  <a:pt x="37612" y="18238"/>
                  <a:pt x="37621" y="18247"/>
                  <a:pt x="37621" y="18256"/>
                </a:cubicBezTo>
                <a:lnTo>
                  <a:pt x="37647" y="18256"/>
                </a:lnTo>
                <a:cubicBezTo>
                  <a:pt x="39672" y="18970"/>
                  <a:pt x="41367" y="20665"/>
                  <a:pt x="41760" y="21093"/>
                </a:cubicBezTo>
                <a:cubicBezTo>
                  <a:pt x="41394" y="21476"/>
                  <a:pt x="40020" y="22841"/>
                  <a:pt x="38299" y="23635"/>
                </a:cubicBezTo>
                <a:cubicBezTo>
                  <a:pt x="38272" y="23635"/>
                  <a:pt x="38245" y="23644"/>
                  <a:pt x="38218" y="23662"/>
                </a:cubicBezTo>
                <a:cubicBezTo>
                  <a:pt x="38218" y="23662"/>
                  <a:pt x="38218" y="23671"/>
                  <a:pt x="38218" y="23671"/>
                </a:cubicBezTo>
                <a:cubicBezTo>
                  <a:pt x="37612" y="23939"/>
                  <a:pt x="36960" y="24135"/>
                  <a:pt x="36300" y="24197"/>
                </a:cubicBezTo>
                <a:lnTo>
                  <a:pt x="36247" y="24197"/>
                </a:lnTo>
                <a:cubicBezTo>
                  <a:pt x="36122" y="24211"/>
                  <a:pt x="35997" y="24217"/>
                  <a:pt x="35872" y="24217"/>
                </a:cubicBezTo>
                <a:cubicBezTo>
                  <a:pt x="35747" y="24217"/>
                  <a:pt x="35622" y="24211"/>
                  <a:pt x="35497" y="24197"/>
                </a:cubicBezTo>
                <a:cubicBezTo>
                  <a:pt x="34061" y="24064"/>
                  <a:pt x="32821" y="23163"/>
                  <a:pt x="31831" y="21530"/>
                </a:cubicBezTo>
                <a:cubicBezTo>
                  <a:pt x="31982" y="21441"/>
                  <a:pt x="32098" y="21361"/>
                  <a:pt x="32179" y="21307"/>
                </a:cubicBezTo>
                <a:cubicBezTo>
                  <a:pt x="32928" y="22119"/>
                  <a:pt x="34079" y="22583"/>
                  <a:pt x="35283" y="22583"/>
                </a:cubicBezTo>
                <a:cubicBezTo>
                  <a:pt x="36550" y="22583"/>
                  <a:pt x="37728" y="22074"/>
                  <a:pt x="38468" y="21200"/>
                </a:cubicBezTo>
                <a:lnTo>
                  <a:pt x="38575" y="21102"/>
                </a:lnTo>
                <a:lnTo>
                  <a:pt x="38468" y="20986"/>
                </a:lnTo>
                <a:cubicBezTo>
                  <a:pt x="37745" y="20120"/>
                  <a:pt x="36550" y="19603"/>
                  <a:pt x="35283" y="19603"/>
                </a:cubicBezTo>
                <a:cubicBezTo>
                  <a:pt x="34097" y="19603"/>
                  <a:pt x="32964" y="20067"/>
                  <a:pt x="32214" y="20852"/>
                </a:cubicBezTo>
                <a:cubicBezTo>
                  <a:pt x="32125" y="20790"/>
                  <a:pt x="32000" y="20700"/>
                  <a:pt x="31831" y="20602"/>
                </a:cubicBezTo>
                <a:cubicBezTo>
                  <a:pt x="32821" y="18970"/>
                  <a:pt x="34070" y="18078"/>
                  <a:pt x="35515" y="17944"/>
                </a:cubicBezTo>
                <a:cubicBezTo>
                  <a:pt x="35627" y="17933"/>
                  <a:pt x="35738" y="17928"/>
                  <a:pt x="35848" y="17928"/>
                </a:cubicBezTo>
                <a:close/>
                <a:moveTo>
                  <a:pt x="26618" y="22382"/>
                </a:moveTo>
                <a:cubicBezTo>
                  <a:pt x="26737" y="22382"/>
                  <a:pt x="26857" y="22386"/>
                  <a:pt x="26978" y="22395"/>
                </a:cubicBezTo>
                <a:lnTo>
                  <a:pt x="27031" y="22395"/>
                </a:lnTo>
                <a:cubicBezTo>
                  <a:pt x="27308" y="22502"/>
                  <a:pt x="27540" y="22538"/>
                  <a:pt x="27834" y="22574"/>
                </a:cubicBezTo>
                <a:cubicBezTo>
                  <a:pt x="29574" y="23082"/>
                  <a:pt x="30725" y="24661"/>
                  <a:pt x="31081" y="25205"/>
                </a:cubicBezTo>
                <a:cubicBezTo>
                  <a:pt x="30801" y="25261"/>
                  <a:pt x="30255" y="25349"/>
                  <a:pt x="29592" y="25349"/>
                </a:cubicBezTo>
                <a:cubicBezTo>
                  <a:pt x="28759" y="25349"/>
                  <a:pt x="27740" y="25210"/>
                  <a:pt x="26826" y="24688"/>
                </a:cubicBezTo>
                <a:cubicBezTo>
                  <a:pt x="26826" y="24688"/>
                  <a:pt x="26817" y="24679"/>
                  <a:pt x="26817" y="24679"/>
                </a:cubicBezTo>
                <a:cubicBezTo>
                  <a:pt x="26701" y="24563"/>
                  <a:pt x="26558" y="24465"/>
                  <a:pt x="26362" y="24376"/>
                </a:cubicBezTo>
                <a:lnTo>
                  <a:pt x="26300" y="24331"/>
                </a:lnTo>
                <a:cubicBezTo>
                  <a:pt x="26104" y="24206"/>
                  <a:pt x="25916" y="24028"/>
                  <a:pt x="25702" y="23769"/>
                </a:cubicBezTo>
                <a:cubicBezTo>
                  <a:pt x="25952" y="23341"/>
                  <a:pt x="26139" y="22886"/>
                  <a:pt x="26264" y="22395"/>
                </a:cubicBezTo>
                <a:cubicBezTo>
                  <a:pt x="26380" y="22386"/>
                  <a:pt x="26498" y="22382"/>
                  <a:pt x="26618" y="22382"/>
                </a:cubicBezTo>
                <a:close/>
                <a:moveTo>
                  <a:pt x="15531" y="22391"/>
                </a:moveTo>
                <a:cubicBezTo>
                  <a:pt x="15648" y="22391"/>
                  <a:pt x="15765" y="22398"/>
                  <a:pt x="15880" y="22413"/>
                </a:cubicBezTo>
                <a:cubicBezTo>
                  <a:pt x="16014" y="22913"/>
                  <a:pt x="16210" y="23377"/>
                  <a:pt x="16469" y="23814"/>
                </a:cubicBezTo>
                <a:cubicBezTo>
                  <a:pt x="16353" y="23957"/>
                  <a:pt x="16219" y="24090"/>
                  <a:pt x="16085" y="24215"/>
                </a:cubicBezTo>
                <a:lnTo>
                  <a:pt x="16076" y="24215"/>
                </a:lnTo>
                <a:cubicBezTo>
                  <a:pt x="16058" y="24215"/>
                  <a:pt x="16049" y="24224"/>
                  <a:pt x="16032" y="24242"/>
                </a:cubicBezTo>
                <a:cubicBezTo>
                  <a:pt x="16014" y="24251"/>
                  <a:pt x="16005" y="24260"/>
                  <a:pt x="15987" y="24278"/>
                </a:cubicBezTo>
                <a:lnTo>
                  <a:pt x="15969" y="24287"/>
                </a:lnTo>
                <a:cubicBezTo>
                  <a:pt x="15773" y="24420"/>
                  <a:pt x="15559" y="24519"/>
                  <a:pt x="15363" y="24715"/>
                </a:cubicBezTo>
                <a:cubicBezTo>
                  <a:pt x="15336" y="24724"/>
                  <a:pt x="15300" y="24742"/>
                  <a:pt x="15273" y="24750"/>
                </a:cubicBezTo>
                <a:lnTo>
                  <a:pt x="15264" y="24759"/>
                </a:lnTo>
                <a:cubicBezTo>
                  <a:pt x="15202" y="24777"/>
                  <a:pt x="15157" y="24813"/>
                  <a:pt x="15113" y="24840"/>
                </a:cubicBezTo>
                <a:cubicBezTo>
                  <a:pt x="14291" y="25248"/>
                  <a:pt x="13412" y="25364"/>
                  <a:pt x="12670" y="25364"/>
                </a:cubicBezTo>
                <a:cubicBezTo>
                  <a:pt x="11985" y="25364"/>
                  <a:pt x="11416" y="25265"/>
                  <a:pt x="11116" y="25205"/>
                </a:cubicBezTo>
                <a:cubicBezTo>
                  <a:pt x="11473" y="24652"/>
                  <a:pt x="12668" y="23020"/>
                  <a:pt x="14488" y="22538"/>
                </a:cubicBezTo>
                <a:cubicBezTo>
                  <a:pt x="14649" y="22538"/>
                  <a:pt x="14774" y="22502"/>
                  <a:pt x="14934" y="22467"/>
                </a:cubicBezTo>
                <a:lnTo>
                  <a:pt x="14952" y="22467"/>
                </a:lnTo>
                <a:lnTo>
                  <a:pt x="14979" y="22440"/>
                </a:lnTo>
                <a:lnTo>
                  <a:pt x="14988" y="22440"/>
                </a:lnTo>
                <a:cubicBezTo>
                  <a:pt x="15006" y="22440"/>
                  <a:pt x="15032" y="22431"/>
                  <a:pt x="15050" y="22431"/>
                </a:cubicBezTo>
                <a:cubicBezTo>
                  <a:pt x="15206" y="22405"/>
                  <a:pt x="15368" y="22391"/>
                  <a:pt x="15531" y="22391"/>
                </a:cubicBezTo>
                <a:close/>
                <a:moveTo>
                  <a:pt x="21072" y="16374"/>
                </a:moveTo>
                <a:cubicBezTo>
                  <a:pt x="23668" y="16374"/>
                  <a:pt x="25765" y="18479"/>
                  <a:pt x="25765" y="21066"/>
                </a:cubicBezTo>
                <a:cubicBezTo>
                  <a:pt x="25765" y="23653"/>
                  <a:pt x="23668" y="25759"/>
                  <a:pt x="21072" y="25759"/>
                </a:cubicBezTo>
                <a:cubicBezTo>
                  <a:pt x="18494" y="25759"/>
                  <a:pt x="16380" y="23653"/>
                  <a:pt x="16380" y="21066"/>
                </a:cubicBezTo>
                <a:cubicBezTo>
                  <a:pt x="16380" y="18479"/>
                  <a:pt x="18494" y="16374"/>
                  <a:pt x="21072" y="16374"/>
                </a:cubicBezTo>
                <a:close/>
                <a:moveTo>
                  <a:pt x="11179" y="22618"/>
                </a:moveTo>
                <a:cubicBezTo>
                  <a:pt x="11723" y="22618"/>
                  <a:pt x="12222" y="22770"/>
                  <a:pt x="12633" y="23091"/>
                </a:cubicBezTo>
                <a:cubicBezTo>
                  <a:pt x="11571" y="23867"/>
                  <a:pt x="10929" y="24849"/>
                  <a:pt x="10750" y="25152"/>
                </a:cubicBezTo>
                <a:cubicBezTo>
                  <a:pt x="10741" y="25152"/>
                  <a:pt x="10733" y="25161"/>
                  <a:pt x="10724" y="25170"/>
                </a:cubicBezTo>
                <a:lnTo>
                  <a:pt x="10634" y="25179"/>
                </a:lnTo>
                <a:lnTo>
                  <a:pt x="10634" y="25348"/>
                </a:lnTo>
                <a:cubicBezTo>
                  <a:pt x="10634" y="25446"/>
                  <a:pt x="10715" y="25491"/>
                  <a:pt x="10813" y="25491"/>
                </a:cubicBezTo>
                <a:cubicBezTo>
                  <a:pt x="10822" y="25491"/>
                  <a:pt x="10840" y="25491"/>
                  <a:pt x="10857" y="25482"/>
                </a:cubicBezTo>
                <a:cubicBezTo>
                  <a:pt x="11051" y="25535"/>
                  <a:pt x="11761" y="25699"/>
                  <a:pt x="12659" y="25699"/>
                </a:cubicBezTo>
                <a:cubicBezTo>
                  <a:pt x="12960" y="25699"/>
                  <a:pt x="13283" y="25681"/>
                  <a:pt x="13614" y="25634"/>
                </a:cubicBezTo>
                <a:lnTo>
                  <a:pt x="13614" y="25634"/>
                </a:lnTo>
                <a:cubicBezTo>
                  <a:pt x="13364" y="26784"/>
                  <a:pt x="12338" y="27614"/>
                  <a:pt x="11179" y="27614"/>
                </a:cubicBezTo>
                <a:cubicBezTo>
                  <a:pt x="9778" y="27614"/>
                  <a:pt x="8627" y="26490"/>
                  <a:pt x="8627" y="25107"/>
                </a:cubicBezTo>
                <a:cubicBezTo>
                  <a:pt x="8627" y="23733"/>
                  <a:pt x="9796" y="22618"/>
                  <a:pt x="11179" y="22618"/>
                </a:cubicBezTo>
                <a:close/>
                <a:moveTo>
                  <a:pt x="30961" y="22704"/>
                </a:moveTo>
                <a:cubicBezTo>
                  <a:pt x="31599" y="22704"/>
                  <a:pt x="32228" y="22952"/>
                  <a:pt x="32696" y="23430"/>
                </a:cubicBezTo>
                <a:cubicBezTo>
                  <a:pt x="33196" y="23921"/>
                  <a:pt x="33454" y="24572"/>
                  <a:pt x="33454" y="25241"/>
                </a:cubicBezTo>
                <a:cubicBezTo>
                  <a:pt x="33454" y="25901"/>
                  <a:pt x="33196" y="26526"/>
                  <a:pt x="32732" y="26999"/>
                </a:cubicBezTo>
                <a:cubicBezTo>
                  <a:pt x="32259" y="27471"/>
                  <a:pt x="31635" y="27721"/>
                  <a:pt x="30965" y="27721"/>
                </a:cubicBezTo>
                <a:cubicBezTo>
                  <a:pt x="30296" y="27721"/>
                  <a:pt x="29654" y="27454"/>
                  <a:pt x="29172" y="26972"/>
                </a:cubicBezTo>
                <a:cubicBezTo>
                  <a:pt x="28780" y="26588"/>
                  <a:pt x="28539" y="26115"/>
                  <a:pt x="28477" y="25607"/>
                </a:cubicBezTo>
                <a:lnTo>
                  <a:pt x="28477" y="25607"/>
                </a:lnTo>
                <a:cubicBezTo>
                  <a:pt x="28855" y="25667"/>
                  <a:pt x="29221" y="25690"/>
                  <a:pt x="29559" y="25690"/>
                </a:cubicBezTo>
                <a:cubicBezTo>
                  <a:pt x="30568" y="25690"/>
                  <a:pt x="31325" y="25486"/>
                  <a:pt x="31385" y="25473"/>
                </a:cubicBezTo>
                <a:cubicBezTo>
                  <a:pt x="31438" y="25464"/>
                  <a:pt x="31474" y="25428"/>
                  <a:pt x="31501" y="25384"/>
                </a:cubicBezTo>
                <a:cubicBezTo>
                  <a:pt x="31527" y="25330"/>
                  <a:pt x="31527" y="25277"/>
                  <a:pt x="31492" y="25223"/>
                </a:cubicBezTo>
                <a:cubicBezTo>
                  <a:pt x="31447" y="25152"/>
                  <a:pt x="30787" y="23992"/>
                  <a:pt x="29601" y="23109"/>
                </a:cubicBezTo>
                <a:cubicBezTo>
                  <a:pt x="30019" y="22837"/>
                  <a:pt x="30493" y="22704"/>
                  <a:pt x="30961" y="22704"/>
                </a:cubicBezTo>
                <a:close/>
                <a:moveTo>
                  <a:pt x="14551" y="25428"/>
                </a:moveTo>
                <a:cubicBezTo>
                  <a:pt x="13828" y="26294"/>
                  <a:pt x="13445" y="27293"/>
                  <a:pt x="13248" y="27998"/>
                </a:cubicBezTo>
                <a:cubicBezTo>
                  <a:pt x="12847" y="27900"/>
                  <a:pt x="12454" y="27837"/>
                  <a:pt x="12071" y="27801"/>
                </a:cubicBezTo>
                <a:cubicBezTo>
                  <a:pt x="13043" y="27471"/>
                  <a:pt x="13792" y="26633"/>
                  <a:pt x="13971" y="25580"/>
                </a:cubicBezTo>
                <a:cubicBezTo>
                  <a:pt x="14158" y="25536"/>
                  <a:pt x="14354" y="25491"/>
                  <a:pt x="14551" y="25428"/>
                </a:cubicBezTo>
                <a:close/>
                <a:moveTo>
                  <a:pt x="27558" y="25384"/>
                </a:moveTo>
                <a:lnTo>
                  <a:pt x="27558" y="25384"/>
                </a:lnTo>
                <a:cubicBezTo>
                  <a:pt x="27745" y="25446"/>
                  <a:pt x="27941" y="25500"/>
                  <a:pt x="28138" y="25544"/>
                </a:cubicBezTo>
                <a:cubicBezTo>
                  <a:pt x="28191" y="26169"/>
                  <a:pt x="28459" y="26740"/>
                  <a:pt x="28923" y="27204"/>
                </a:cubicBezTo>
                <a:cubicBezTo>
                  <a:pt x="29199" y="27480"/>
                  <a:pt x="29511" y="27685"/>
                  <a:pt x="29850" y="27828"/>
                </a:cubicBezTo>
                <a:cubicBezTo>
                  <a:pt x="29547" y="27864"/>
                  <a:pt x="29235" y="27926"/>
                  <a:pt x="28905" y="27998"/>
                </a:cubicBezTo>
                <a:cubicBezTo>
                  <a:pt x="28708" y="27275"/>
                  <a:pt x="28307" y="26249"/>
                  <a:pt x="27558" y="25384"/>
                </a:cubicBezTo>
                <a:close/>
                <a:moveTo>
                  <a:pt x="16790" y="24287"/>
                </a:moveTo>
                <a:cubicBezTo>
                  <a:pt x="17093" y="24688"/>
                  <a:pt x="17441" y="25045"/>
                  <a:pt x="17843" y="25348"/>
                </a:cubicBezTo>
                <a:cubicBezTo>
                  <a:pt x="17780" y="25562"/>
                  <a:pt x="17718" y="25767"/>
                  <a:pt x="17611" y="25964"/>
                </a:cubicBezTo>
                <a:cubicBezTo>
                  <a:pt x="17602" y="25964"/>
                  <a:pt x="17593" y="25973"/>
                  <a:pt x="17593" y="25982"/>
                </a:cubicBezTo>
                <a:cubicBezTo>
                  <a:pt x="17557" y="25999"/>
                  <a:pt x="17530" y="26026"/>
                  <a:pt x="17513" y="26062"/>
                </a:cubicBezTo>
                <a:cubicBezTo>
                  <a:pt x="17325" y="26285"/>
                  <a:pt x="17191" y="26490"/>
                  <a:pt x="17111" y="26695"/>
                </a:cubicBezTo>
                <a:cubicBezTo>
                  <a:pt x="17102" y="26704"/>
                  <a:pt x="17093" y="26722"/>
                  <a:pt x="17093" y="26731"/>
                </a:cubicBezTo>
                <a:cubicBezTo>
                  <a:pt x="15907" y="28140"/>
                  <a:pt x="14051" y="28595"/>
                  <a:pt x="13418" y="28711"/>
                </a:cubicBezTo>
                <a:cubicBezTo>
                  <a:pt x="13543" y="28087"/>
                  <a:pt x="13998" y="26285"/>
                  <a:pt x="15371" y="25089"/>
                </a:cubicBezTo>
                <a:lnTo>
                  <a:pt x="15461" y="25054"/>
                </a:lnTo>
                <a:lnTo>
                  <a:pt x="15550" y="25009"/>
                </a:lnTo>
                <a:cubicBezTo>
                  <a:pt x="15559" y="25000"/>
                  <a:pt x="15568" y="24991"/>
                  <a:pt x="15568" y="24982"/>
                </a:cubicBezTo>
                <a:cubicBezTo>
                  <a:pt x="15782" y="24884"/>
                  <a:pt x="15978" y="24759"/>
                  <a:pt x="16139" y="24590"/>
                </a:cubicBezTo>
                <a:cubicBezTo>
                  <a:pt x="16148" y="24581"/>
                  <a:pt x="16148" y="24581"/>
                  <a:pt x="16148" y="24581"/>
                </a:cubicBezTo>
                <a:lnTo>
                  <a:pt x="16246" y="24527"/>
                </a:lnTo>
                <a:cubicBezTo>
                  <a:pt x="16388" y="24456"/>
                  <a:pt x="16576" y="24367"/>
                  <a:pt x="16790" y="24287"/>
                </a:cubicBezTo>
                <a:close/>
                <a:moveTo>
                  <a:pt x="25363" y="24287"/>
                </a:moveTo>
                <a:cubicBezTo>
                  <a:pt x="25657" y="24376"/>
                  <a:pt x="25907" y="24483"/>
                  <a:pt x="26130" y="24617"/>
                </a:cubicBezTo>
                <a:lnTo>
                  <a:pt x="26139" y="24617"/>
                </a:lnTo>
                <a:cubicBezTo>
                  <a:pt x="26327" y="24804"/>
                  <a:pt x="26496" y="24929"/>
                  <a:pt x="26657" y="24982"/>
                </a:cubicBezTo>
                <a:cubicBezTo>
                  <a:pt x="27861" y="25928"/>
                  <a:pt x="28396" y="27373"/>
                  <a:pt x="28619" y="28230"/>
                </a:cubicBezTo>
                <a:lnTo>
                  <a:pt x="28619" y="28256"/>
                </a:lnTo>
                <a:cubicBezTo>
                  <a:pt x="28619" y="28274"/>
                  <a:pt x="28628" y="28283"/>
                  <a:pt x="28637" y="28292"/>
                </a:cubicBezTo>
                <a:cubicBezTo>
                  <a:pt x="28682" y="28462"/>
                  <a:pt x="28708" y="28604"/>
                  <a:pt x="28726" y="28711"/>
                </a:cubicBezTo>
                <a:cubicBezTo>
                  <a:pt x="28111" y="28595"/>
                  <a:pt x="26335" y="28149"/>
                  <a:pt x="25131" y="26820"/>
                </a:cubicBezTo>
                <a:lnTo>
                  <a:pt x="25104" y="26793"/>
                </a:lnTo>
                <a:cubicBezTo>
                  <a:pt x="25104" y="26784"/>
                  <a:pt x="25095" y="26776"/>
                  <a:pt x="25095" y="26767"/>
                </a:cubicBezTo>
                <a:lnTo>
                  <a:pt x="25095" y="26704"/>
                </a:lnTo>
                <a:lnTo>
                  <a:pt x="25051" y="26651"/>
                </a:lnTo>
                <a:cubicBezTo>
                  <a:pt x="25042" y="26651"/>
                  <a:pt x="25042" y="26642"/>
                  <a:pt x="25033" y="26642"/>
                </a:cubicBezTo>
                <a:cubicBezTo>
                  <a:pt x="24908" y="26374"/>
                  <a:pt x="24730" y="26142"/>
                  <a:pt x="24587" y="25973"/>
                </a:cubicBezTo>
                <a:lnTo>
                  <a:pt x="24542" y="25892"/>
                </a:lnTo>
                <a:cubicBezTo>
                  <a:pt x="24453" y="25741"/>
                  <a:pt x="24373" y="25553"/>
                  <a:pt x="24301" y="25348"/>
                </a:cubicBezTo>
                <a:cubicBezTo>
                  <a:pt x="24703" y="25045"/>
                  <a:pt x="25060" y="24688"/>
                  <a:pt x="25363" y="24287"/>
                </a:cubicBezTo>
                <a:close/>
                <a:moveTo>
                  <a:pt x="8609" y="23841"/>
                </a:moveTo>
                <a:cubicBezTo>
                  <a:pt x="8413" y="24224"/>
                  <a:pt x="8297" y="24652"/>
                  <a:pt x="8288" y="25107"/>
                </a:cubicBezTo>
                <a:cubicBezTo>
                  <a:pt x="8288" y="26428"/>
                  <a:pt x="9216" y="27543"/>
                  <a:pt x="10465" y="27855"/>
                </a:cubicBezTo>
                <a:cubicBezTo>
                  <a:pt x="9698" y="27998"/>
                  <a:pt x="9029" y="28301"/>
                  <a:pt x="8449" y="28783"/>
                </a:cubicBezTo>
                <a:cubicBezTo>
                  <a:pt x="8261" y="28943"/>
                  <a:pt x="8083" y="29113"/>
                  <a:pt x="7913" y="29300"/>
                </a:cubicBezTo>
                <a:cubicBezTo>
                  <a:pt x="7566" y="29211"/>
                  <a:pt x="6263" y="28774"/>
                  <a:pt x="5710" y="27659"/>
                </a:cubicBezTo>
                <a:cubicBezTo>
                  <a:pt x="5291" y="26802"/>
                  <a:pt x="5371" y="25741"/>
                  <a:pt x="5933" y="24519"/>
                </a:cubicBezTo>
                <a:cubicBezTo>
                  <a:pt x="6045" y="24527"/>
                  <a:pt x="6158" y="24531"/>
                  <a:pt x="6271" y="24531"/>
                </a:cubicBezTo>
                <a:cubicBezTo>
                  <a:pt x="6409" y="24531"/>
                  <a:pt x="6549" y="24524"/>
                  <a:pt x="6691" y="24510"/>
                </a:cubicBezTo>
                <a:cubicBezTo>
                  <a:pt x="7369" y="24447"/>
                  <a:pt x="8012" y="24224"/>
                  <a:pt x="8609" y="23841"/>
                </a:cubicBezTo>
                <a:close/>
                <a:moveTo>
                  <a:pt x="33365" y="23742"/>
                </a:moveTo>
                <a:lnTo>
                  <a:pt x="33365" y="23742"/>
                </a:lnTo>
                <a:cubicBezTo>
                  <a:pt x="34008" y="24197"/>
                  <a:pt x="34703" y="24465"/>
                  <a:pt x="35453" y="24536"/>
                </a:cubicBezTo>
                <a:cubicBezTo>
                  <a:pt x="35595" y="24551"/>
                  <a:pt x="35735" y="24558"/>
                  <a:pt x="35873" y="24558"/>
                </a:cubicBezTo>
                <a:cubicBezTo>
                  <a:pt x="35986" y="24558"/>
                  <a:pt x="36099" y="24553"/>
                  <a:pt x="36211" y="24545"/>
                </a:cubicBezTo>
                <a:cubicBezTo>
                  <a:pt x="36398" y="24875"/>
                  <a:pt x="37005" y="26062"/>
                  <a:pt x="36604" y="27275"/>
                </a:cubicBezTo>
                <a:cubicBezTo>
                  <a:pt x="36309" y="28158"/>
                  <a:pt x="35506" y="28854"/>
                  <a:pt x="34231" y="29336"/>
                </a:cubicBezTo>
                <a:cubicBezTo>
                  <a:pt x="34061" y="29149"/>
                  <a:pt x="33883" y="28970"/>
                  <a:pt x="33695" y="28810"/>
                </a:cubicBezTo>
                <a:cubicBezTo>
                  <a:pt x="33169" y="28372"/>
                  <a:pt x="32562" y="28078"/>
                  <a:pt x="31875" y="27917"/>
                </a:cubicBezTo>
                <a:cubicBezTo>
                  <a:pt x="32286" y="27784"/>
                  <a:pt x="32660" y="27552"/>
                  <a:pt x="32973" y="27239"/>
                </a:cubicBezTo>
                <a:cubicBezTo>
                  <a:pt x="33499" y="26704"/>
                  <a:pt x="33793" y="25999"/>
                  <a:pt x="33793" y="25241"/>
                </a:cubicBezTo>
                <a:cubicBezTo>
                  <a:pt x="33793" y="24697"/>
                  <a:pt x="33642" y="24188"/>
                  <a:pt x="33365" y="23742"/>
                </a:cubicBezTo>
                <a:close/>
                <a:moveTo>
                  <a:pt x="16736" y="27561"/>
                </a:moveTo>
                <a:cubicBezTo>
                  <a:pt x="16674" y="27748"/>
                  <a:pt x="16620" y="27935"/>
                  <a:pt x="16585" y="28123"/>
                </a:cubicBezTo>
                <a:cubicBezTo>
                  <a:pt x="15969" y="28185"/>
                  <a:pt x="15407" y="28453"/>
                  <a:pt x="14934" y="28908"/>
                </a:cubicBezTo>
                <a:cubicBezTo>
                  <a:pt x="14658" y="29184"/>
                  <a:pt x="14453" y="29505"/>
                  <a:pt x="14310" y="29844"/>
                </a:cubicBezTo>
                <a:cubicBezTo>
                  <a:pt x="14265" y="29541"/>
                  <a:pt x="14212" y="29229"/>
                  <a:pt x="14131" y="28899"/>
                </a:cubicBezTo>
                <a:cubicBezTo>
                  <a:pt x="14845" y="28702"/>
                  <a:pt x="15862" y="28310"/>
                  <a:pt x="16736" y="27561"/>
                </a:cubicBezTo>
                <a:close/>
                <a:moveTo>
                  <a:pt x="25443" y="27596"/>
                </a:moveTo>
                <a:lnTo>
                  <a:pt x="25443" y="27596"/>
                </a:lnTo>
                <a:cubicBezTo>
                  <a:pt x="26309" y="28319"/>
                  <a:pt x="27317" y="28702"/>
                  <a:pt x="28013" y="28899"/>
                </a:cubicBezTo>
                <a:cubicBezTo>
                  <a:pt x="27923" y="29309"/>
                  <a:pt x="27852" y="29702"/>
                  <a:pt x="27825" y="30076"/>
                </a:cubicBezTo>
                <a:cubicBezTo>
                  <a:pt x="27495" y="29104"/>
                  <a:pt x="26648" y="28355"/>
                  <a:pt x="25586" y="28167"/>
                </a:cubicBezTo>
                <a:cubicBezTo>
                  <a:pt x="25550" y="27980"/>
                  <a:pt x="25506"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7" y="27801"/>
                </a:cubicBezTo>
                <a:cubicBezTo>
                  <a:pt x="5978" y="28943"/>
                  <a:pt x="7164" y="29425"/>
                  <a:pt x="7682" y="29586"/>
                </a:cubicBezTo>
                <a:cubicBezTo>
                  <a:pt x="7521" y="29800"/>
                  <a:pt x="7369" y="30032"/>
                  <a:pt x="7235" y="30264"/>
                </a:cubicBezTo>
                <a:cubicBezTo>
                  <a:pt x="6807" y="30157"/>
                  <a:pt x="5300" y="29666"/>
                  <a:pt x="4559" y="28319"/>
                </a:cubicBezTo>
                <a:cubicBezTo>
                  <a:pt x="3970" y="27239"/>
                  <a:pt x="3970" y="25883"/>
                  <a:pt x="4577" y="24251"/>
                </a:cubicBezTo>
                <a:close/>
                <a:moveTo>
                  <a:pt x="37371" y="24340"/>
                </a:moveTo>
                <a:cubicBezTo>
                  <a:pt x="37585" y="24742"/>
                  <a:pt x="38307" y="26124"/>
                  <a:pt x="37888" y="27614"/>
                </a:cubicBezTo>
                <a:cubicBezTo>
                  <a:pt x="37549" y="28792"/>
                  <a:pt x="36577" y="29755"/>
                  <a:pt x="34998" y="30478"/>
                </a:cubicBezTo>
                <a:cubicBezTo>
                  <a:pt x="34846" y="30183"/>
                  <a:pt x="34668" y="29898"/>
                  <a:pt x="34463" y="29621"/>
                </a:cubicBezTo>
                <a:cubicBezTo>
                  <a:pt x="35774" y="29086"/>
                  <a:pt x="36604" y="28346"/>
                  <a:pt x="36925" y="27373"/>
                </a:cubicBezTo>
                <a:cubicBezTo>
                  <a:pt x="37326" y="26169"/>
                  <a:pt x="36827" y="25000"/>
                  <a:pt x="36568" y="24510"/>
                </a:cubicBezTo>
                <a:cubicBezTo>
                  <a:pt x="36836" y="24474"/>
                  <a:pt x="37103" y="24420"/>
                  <a:pt x="37371" y="24340"/>
                </a:cubicBezTo>
                <a:close/>
                <a:moveTo>
                  <a:pt x="23811" y="25678"/>
                </a:moveTo>
                <a:cubicBezTo>
                  <a:pt x="23954" y="25794"/>
                  <a:pt x="24096" y="25928"/>
                  <a:pt x="24248" y="26098"/>
                </a:cubicBezTo>
                <a:cubicBezTo>
                  <a:pt x="24257" y="26115"/>
                  <a:pt x="24275" y="26142"/>
                  <a:pt x="24293" y="26151"/>
                </a:cubicBezTo>
                <a:cubicBezTo>
                  <a:pt x="24310" y="26169"/>
                  <a:pt x="24319" y="26178"/>
                  <a:pt x="24328" y="26196"/>
                </a:cubicBezTo>
                <a:cubicBezTo>
                  <a:pt x="24417" y="26437"/>
                  <a:pt x="24560" y="26660"/>
                  <a:pt x="24774" y="26874"/>
                </a:cubicBezTo>
                <a:cubicBezTo>
                  <a:pt x="24801" y="26927"/>
                  <a:pt x="24819" y="26990"/>
                  <a:pt x="24855" y="27025"/>
                </a:cubicBezTo>
                <a:cubicBezTo>
                  <a:pt x="25631" y="28604"/>
                  <a:pt x="25354" y="30406"/>
                  <a:pt x="25220" y="31040"/>
                </a:cubicBezTo>
                <a:cubicBezTo>
                  <a:pt x="24676" y="30674"/>
                  <a:pt x="23044" y="29479"/>
                  <a:pt x="22544" y="27659"/>
                </a:cubicBezTo>
                <a:cubicBezTo>
                  <a:pt x="22544" y="27516"/>
                  <a:pt x="22517" y="27373"/>
                  <a:pt x="22482" y="27204"/>
                </a:cubicBezTo>
                <a:lnTo>
                  <a:pt x="22482" y="27195"/>
                </a:lnTo>
                <a:lnTo>
                  <a:pt x="22464" y="27168"/>
                </a:lnTo>
                <a:cubicBezTo>
                  <a:pt x="22455" y="27141"/>
                  <a:pt x="22455" y="27115"/>
                  <a:pt x="22455" y="27079"/>
                </a:cubicBezTo>
                <a:lnTo>
                  <a:pt x="22455" y="27061"/>
                </a:lnTo>
                <a:cubicBezTo>
                  <a:pt x="22455" y="27052"/>
                  <a:pt x="22455" y="27052"/>
                  <a:pt x="22446" y="27043"/>
                </a:cubicBezTo>
                <a:cubicBezTo>
                  <a:pt x="22401" y="26793"/>
                  <a:pt x="22401" y="26526"/>
                  <a:pt x="22428" y="26258"/>
                </a:cubicBezTo>
                <a:cubicBezTo>
                  <a:pt x="22919" y="26133"/>
                  <a:pt x="23383" y="25937"/>
                  <a:pt x="23811" y="25678"/>
                </a:cubicBezTo>
                <a:close/>
                <a:moveTo>
                  <a:pt x="18360" y="25696"/>
                </a:moveTo>
                <a:cubicBezTo>
                  <a:pt x="18788" y="25946"/>
                  <a:pt x="19252" y="26142"/>
                  <a:pt x="19743" y="26267"/>
                </a:cubicBezTo>
                <a:cubicBezTo>
                  <a:pt x="19761" y="26490"/>
                  <a:pt x="19761" y="26722"/>
                  <a:pt x="19752" y="26954"/>
                </a:cubicBezTo>
                <a:lnTo>
                  <a:pt x="19716" y="27079"/>
                </a:lnTo>
                <a:lnTo>
                  <a:pt x="19716" y="27097"/>
                </a:lnTo>
                <a:cubicBezTo>
                  <a:pt x="19627" y="27320"/>
                  <a:pt x="19618" y="27552"/>
                  <a:pt x="19555" y="27828"/>
                </a:cubicBezTo>
                <a:cubicBezTo>
                  <a:pt x="19555" y="27855"/>
                  <a:pt x="19555" y="27882"/>
                  <a:pt x="19555" y="27909"/>
                </a:cubicBezTo>
                <a:cubicBezTo>
                  <a:pt x="19020" y="29577"/>
                  <a:pt x="17504" y="30701"/>
                  <a:pt x="16951" y="31058"/>
                </a:cubicBezTo>
                <a:cubicBezTo>
                  <a:pt x="16808" y="30406"/>
                  <a:pt x="16522" y="28471"/>
                  <a:pt x="17432" y="26847"/>
                </a:cubicBezTo>
                <a:cubicBezTo>
                  <a:pt x="17432" y="26838"/>
                  <a:pt x="17441" y="26829"/>
                  <a:pt x="17441" y="26820"/>
                </a:cubicBezTo>
                <a:cubicBezTo>
                  <a:pt x="17584" y="26651"/>
                  <a:pt x="17762" y="26437"/>
                  <a:pt x="17834" y="26205"/>
                </a:cubicBezTo>
                <a:cubicBezTo>
                  <a:pt x="17843" y="26196"/>
                  <a:pt x="17852" y="26178"/>
                  <a:pt x="17860" y="26169"/>
                </a:cubicBezTo>
                <a:cubicBezTo>
                  <a:pt x="18003" y="25999"/>
                  <a:pt x="18164" y="25848"/>
                  <a:pt x="18360" y="25696"/>
                </a:cubicBezTo>
                <a:close/>
                <a:moveTo>
                  <a:pt x="38272" y="24019"/>
                </a:moveTo>
                <a:cubicBezTo>
                  <a:pt x="38575" y="24465"/>
                  <a:pt x="39610" y="26169"/>
                  <a:pt x="39084" y="27917"/>
                </a:cubicBezTo>
                <a:cubicBezTo>
                  <a:pt x="38682" y="29291"/>
                  <a:pt x="37389" y="30362"/>
                  <a:pt x="35292" y="31129"/>
                </a:cubicBezTo>
                <a:cubicBezTo>
                  <a:pt x="35248" y="31013"/>
                  <a:pt x="35194" y="30897"/>
                  <a:pt x="35141" y="30781"/>
                </a:cubicBezTo>
                <a:cubicBezTo>
                  <a:pt x="36809" y="30014"/>
                  <a:pt x="37844" y="28988"/>
                  <a:pt x="38192" y="27703"/>
                </a:cubicBezTo>
                <a:cubicBezTo>
                  <a:pt x="38664" y="26169"/>
                  <a:pt x="37986" y="24742"/>
                  <a:pt x="37701" y="24242"/>
                </a:cubicBezTo>
                <a:cubicBezTo>
                  <a:pt x="37897" y="24180"/>
                  <a:pt x="38084" y="24099"/>
                  <a:pt x="38272" y="24019"/>
                </a:cubicBezTo>
                <a:close/>
                <a:moveTo>
                  <a:pt x="3899" y="24001"/>
                </a:moveTo>
                <a:cubicBezTo>
                  <a:pt x="4015" y="24055"/>
                  <a:pt x="4140" y="24099"/>
                  <a:pt x="4256" y="24144"/>
                </a:cubicBezTo>
                <a:cubicBezTo>
                  <a:pt x="3944" y="25000"/>
                  <a:pt x="3792" y="25794"/>
                  <a:pt x="3792" y="26517"/>
                </a:cubicBezTo>
                <a:cubicBezTo>
                  <a:pt x="3792" y="27248"/>
                  <a:pt x="3953" y="27909"/>
                  <a:pt x="4256" y="28471"/>
                </a:cubicBezTo>
                <a:cubicBezTo>
                  <a:pt x="5041" y="29880"/>
                  <a:pt x="6513" y="30415"/>
                  <a:pt x="7075" y="30567"/>
                </a:cubicBezTo>
                <a:cubicBezTo>
                  <a:pt x="6986" y="30754"/>
                  <a:pt x="6905" y="30951"/>
                  <a:pt x="6825" y="31138"/>
                </a:cubicBezTo>
                <a:cubicBezTo>
                  <a:pt x="6290" y="31031"/>
                  <a:pt x="4363" y="30549"/>
                  <a:pt x="3515" y="28952"/>
                </a:cubicBezTo>
                <a:cubicBezTo>
                  <a:pt x="2811" y="27694"/>
                  <a:pt x="2953" y="26017"/>
                  <a:pt x="3899" y="24001"/>
                </a:cubicBezTo>
                <a:close/>
                <a:moveTo>
                  <a:pt x="21821" y="26383"/>
                </a:moveTo>
                <a:cubicBezTo>
                  <a:pt x="21955" y="26642"/>
                  <a:pt x="22044" y="26900"/>
                  <a:pt x="22107" y="27141"/>
                </a:cubicBezTo>
                <a:cubicBezTo>
                  <a:pt x="22107" y="27150"/>
                  <a:pt x="22107" y="27159"/>
                  <a:pt x="22107" y="27177"/>
                </a:cubicBezTo>
                <a:cubicBezTo>
                  <a:pt x="22116" y="27302"/>
                  <a:pt x="22151" y="27418"/>
                  <a:pt x="22178" y="27543"/>
                </a:cubicBezTo>
                <a:cubicBezTo>
                  <a:pt x="22187" y="27578"/>
                  <a:pt x="22196" y="27623"/>
                  <a:pt x="22205" y="27659"/>
                </a:cubicBezTo>
                <a:lnTo>
                  <a:pt x="22205" y="27712"/>
                </a:lnTo>
                <a:cubicBezTo>
                  <a:pt x="22446" y="29229"/>
                  <a:pt x="21830" y="30647"/>
                  <a:pt x="21375" y="31441"/>
                </a:cubicBezTo>
                <a:cubicBezTo>
                  <a:pt x="21358" y="31450"/>
                  <a:pt x="21349" y="31468"/>
                  <a:pt x="21331" y="31486"/>
                </a:cubicBezTo>
                <a:cubicBezTo>
                  <a:pt x="21313" y="31504"/>
                  <a:pt x="21313" y="31530"/>
                  <a:pt x="21304" y="31557"/>
                </a:cubicBezTo>
                <a:cubicBezTo>
                  <a:pt x="21224" y="31700"/>
                  <a:pt x="21143" y="31825"/>
                  <a:pt x="21090" y="31914"/>
                </a:cubicBezTo>
                <a:cubicBezTo>
                  <a:pt x="20751" y="31414"/>
                  <a:pt x="19894" y="29987"/>
                  <a:pt x="19894" y="28346"/>
                </a:cubicBezTo>
                <a:cubicBezTo>
                  <a:pt x="19894" y="28185"/>
                  <a:pt x="19894" y="28024"/>
                  <a:pt x="19903" y="27864"/>
                </a:cubicBezTo>
                <a:cubicBezTo>
                  <a:pt x="20010" y="27596"/>
                  <a:pt x="20064" y="27364"/>
                  <a:pt x="20073" y="27123"/>
                </a:cubicBezTo>
                <a:cubicBezTo>
                  <a:pt x="20082" y="27123"/>
                  <a:pt x="20082" y="27115"/>
                  <a:pt x="20082" y="27115"/>
                </a:cubicBezTo>
                <a:lnTo>
                  <a:pt x="20109" y="26999"/>
                </a:lnTo>
                <a:lnTo>
                  <a:pt x="20100" y="26999"/>
                </a:lnTo>
                <a:cubicBezTo>
                  <a:pt x="20162" y="26758"/>
                  <a:pt x="20242" y="26561"/>
                  <a:pt x="20349" y="26383"/>
                </a:cubicBezTo>
                <a:cubicBezTo>
                  <a:pt x="20581" y="26419"/>
                  <a:pt x="20822" y="26437"/>
                  <a:pt x="21072" y="26437"/>
                </a:cubicBezTo>
                <a:cubicBezTo>
                  <a:pt x="21322" y="26437"/>
                  <a:pt x="21572" y="26419"/>
                  <a:pt x="21821" y="26383"/>
                </a:cubicBezTo>
                <a:close/>
                <a:moveTo>
                  <a:pt x="22589" y="28676"/>
                </a:moveTo>
                <a:cubicBezTo>
                  <a:pt x="22687" y="28872"/>
                  <a:pt x="22785" y="29050"/>
                  <a:pt x="22901" y="29220"/>
                </a:cubicBezTo>
                <a:cubicBezTo>
                  <a:pt x="22499" y="29702"/>
                  <a:pt x="22294" y="30299"/>
                  <a:pt x="22294" y="30959"/>
                </a:cubicBezTo>
                <a:cubicBezTo>
                  <a:pt x="22294" y="31361"/>
                  <a:pt x="22375" y="31745"/>
                  <a:pt x="22526" y="32092"/>
                </a:cubicBezTo>
                <a:cubicBezTo>
                  <a:pt x="22276" y="31896"/>
                  <a:pt x="22000" y="31709"/>
                  <a:pt x="21705" y="31530"/>
                </a:cubicBezTo>
                <a:cubicBezTo>
                  <a:pt x="22071" y="30861"/>
                  <a:pt x="22517" y="29835"/>
                  <a:pt x="22589" y="28676"/>
                </a:cubicBezTo>
                <a:close/>
                <a:moveTo>
                  <a:pt x="19555" y="28756"/>
                </a:moveTo>
                <a:cubicBezTo>
                  <a:pt x="19636" y="29889"/>
                  <a:pt x="20073" y="30879"/>
                  <a:pt x="20439" y="31522"/>
                </a:cubicBezTo>
                <a:cubicBezTo>
                  <a:pt x="20082" y="31745"/>
                  <a:pt x="19752" y="31976"/>
                  <a:pt x="19466" y="32217"/>
                </a:cubicBezTo>
                <a:cubicBezTo>
                  <a:pt x="19930" y="31298"/>
                  <a:pt x="19868"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30" y="31896"/>
                </a:cubicBezTo>
                <a:cubicBezTo>
                  <a:pt x="11074" y="32652"/>
                  <a:pt x="10078" y="33094"/>
                  <a:pt x="9114" y="33094"/>
                </a:cubicBezTo>
                <a:cubicBezTo>
                  <a:pt x="9076" y="33094"/>
                  <a:pt x="9039" y="33093"/>
                  <a:pt x="9002" y="33092"/>
                </a:cubicBezTo>
                <a:cubicBezTo>
                  <a:pt x="8993" y="33047"/>
                  <a:pt x="8993" y="33011"/>
                  <a:pt x="8993" y="32993"/>
                </a:cubicBezTo>
                <a:cubicBezTo>
                  <a:pt x="8993" y="32012"/>
                  <a:pt x="9448" y="31022"/>
                  <a:pt x="10197" y="30264"/>
                </a:cubicBezTo>
                <a:cubicBezTo>
                  <a:pt x="10968" y="29501"/>
                  <a:pt x="11966" y="29067"/>
                  <a:pt x="12938" y="29067"/>
                </a:cubicBezTo>
                <a:close/>
                <a:moveTo>
                  <a:pt x="29174" y="29129"/>
                </a:moveTo>
                <a:cubicBezTo>
                  <a:pt x="30153" y="29129"/>
                  <a:pt x="31149" y="29547"/>
                  <a:pt x="31902" y="30317"/>
                </a:cubicBezTo>
                <a:cubicBezTo>
                  <a:pt x="32669" y="31067"/>
                  <a:pt x="33107" y="32057"/>
                  <a:pt x="33107" y="33038"/>
                </a:cubicBezTo>
                <a:lnTo>
                  <a:pt x="33107" y="33136"/>
                </a:lnTo>
                <a:cubicBezTo>
                  <a:pt x="33076" y="33137"/>
                  <a:pt x="33046" y="33137"/>
                  <a:pt x="33016" y="33137"/>
                </a:cubicBezTo>
                <a:cubicBezTo>
                  <a:pt x="32037" y="33137"/>
                  <a:pt x="31057" y="32720"/>
                  <a:pt x="30279" y="31950"/>
                </a:cubicBezTo>
                <a:cubicBezTo>
                  <a:pt x="29520" y="31191"/>
                  <a:pt x="29083" y="30210"/>
                  <a:pt x="29083" y="29229"/>
                </a:cubicBezTo>
                <a:lnTo>
                  <a:pt x="29083" y="29131"/>
                </a:lnTo>
                <a:cubicBezTo>
                  <a:pt x="29113" y="29130"/>
                  <a:pt x="29144" y="29129"/>
                  <a:pt x="29174" y="29129"/>
                </a:cubicBezTo>
                <a:close/>
                <a:moveTo>
                  <a:pt x="16522" y="28462"/>
                </a:moveTo>
                <a:lnTo>
                  <a:pt x="16522" y="28462"/>
                </a:lnTo>
                <a:cubicBezTo>
                  <a:pt x="16460" y="28836"/>
                  <a:pt x="16442" y="29193"/>
                  <a:pt x="16442" y="29523"/>
                </a:cubicBezTo>
                <a:cubicBezTo>
                  <a:pt x="16442" y="30558"/>
                  <a:pt x="16656" y="31316"/>
                  <a:pt x="16674" y="31379"/>
                </a:cubicBezTo>
                <a:cubicBezTo>
                  <a:pt x="16674" y="31388"/>
                  <a:pt x="16674" y="31397"/>
                  <a:pt x="16683" y="31406"/>
                </a:cubicBezTo>
                <a:cubicBezTo>
                  <a:pt x="16683" y="31406"/>
                  <a:pt x="16683" y="31414"/>
                  <a:pt x="16683" y="31414"/>
                </a:cubicBezTo>
                <a:cubicBezTo>
                  <a:pt x="16683" y="31423"/>
                  <a:pt x="16692" y="31423"/>
                  <a:pt x="16692" y="31423"/>
                </a:cubicBezTo>
                <a:cubicBezTo>
                  <a:pt x="16701" y="31432"/>
                  <a:pt x="16701" y="31441"/>
                  <a:pt x="16710" y="31450"/>
                </a:cubicBezTo>
                <a:cubicBezTo>
                  <a:pt x="16744" y="31478"/>
                  <a:pt x="16790" y="31500"/>
                  <a:pt x="16834" y="31500"/>
                </a:cubicBezTo>
                <a:cubicBezTo>
                  <a:pt x="16846" y="31500"/>
                  <a:pt x="16858" y="31499"/>
                  <a:pt x="16870" y="31495"/>
                </a:cubicBezTo>
                <a:lnTo>
                  <a:pt x="16879" y="31495"/>
                </a:lnTo>
                <a:cubicBezTo>
                  <a:pt x="16897" y="31495"/>
                  <a:pt x="16906" y="31486"/>
                  <a:pt x="16915" y="31486"/>
                </a:cubicBezTo>
                <a:cubicBezTo>
                  <a:pt x="16977" y="31450"/>
                  <a:pt x="18146" y="30781"/>
                  <a:pt x="19047" y="29577"/>
                </a:cubicBezTo>
                <a:lnTo>
                  <a:pt x="19047" y="29577"/>
                </a:lnTo>
                <a:cubicBezTo>
                  <a:pt x="19663" y="30567"/>
                  <a:pt x="19547" y="31869"/>
                  <a:pt x="18708" y="32690"/>
                </a:cubicBezTo>
                <a:cubicBezTo>
                  <a:pt x="18217" y="33181"/>
                  <a:pt x="17593" y="33448"/>
                  <a:pt x="16906" y="33448"/>
                </a:cubicBezTo>
                <a:cubicBezTo>
                  <a:pt x="16246" y="33448"/>
                  <a:pt x="15603" y="33181"/>
                  <a:pt x="15140" y="32717"/>
                </a:cubicBezTo>
                <a:cubicBezTo>
                  <a:pt x="14167" y="31736"/>
                  <a:pt x="14194" y="30148"/>
                  <a:pt x="15166" y="29157"/>
                </a:cubicBezTo>
                <a:cubicBezTo>
                  <a:pt x="15550" y="28774"/>
                  <a:pt x="16005" y="28533"/>
                  <a:pt x="16522" y="28462"/>
                </a:cubicBezTo>
                <a:close/>
                <a:moveTo>
                  <a:pt x="25649" y="28524"/>
                </a:moveTo>
                <a:lnTo>
                  <a:pt x="25649" y="28524"/>
                </a:ln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5" y="29898"/>
                  <a:pt x="23097" y="29496"/>
                </a:cubicBezTo>
                <a:cubicBezTo>
                  <a:pt x="23918" y="30621"/>
                  <a:pt x="24971" y="31281"/>
                  <a:pt x="25194" y="31423"/>
                </a:cubicBezTo>
                <a:cubicBezTo>
                  <a:pt x="25220" y="31459"/>
                  <a:pt x="25274" y="31486"/>
                  <a:pt x="25327" y="31486"/>
                </a:cubicBezTo>
                <a:lnTo>
                  <a:pt x="25327" y="31495"/>
                </a:lnTo>
                <a:lnTo>
                  <a:pt x="25461" y="31495"/>
                </a:lnTo>
                <a:lnTo>
                  <a:pt x="25470" y="31459"/>
                </a:lnTo>
                <a:cubicBezTo>
                  <a:pt x="25506" y="31414"/>
                  <a:pt x="25515" y="31370"/>
                  <a:pt x="25515" y="31316"/>
                </a:cubicBezTo>
                <a:lnTo>
                  <a:pt x="25533" y="31254"/>
                </a:lnTo>
                <a:lnTo>
                  <a:pt x="25506" y="31236"/>
                </a:lnTo>
                <a:cubicBezTo>
                  <a:pt x="25595" y="30870"/>
                  <a:pt x="25818" y="29764"/>
                  <a:pt x="25649" y="28524"/>
                </a:cubicBezTo>
                <a:close/>
                <a:moveTo>
                  <a:pt x="11446" y="28117"/>
                </a:moveTo>
                <a:cubicBezTo>
                  <a:pt x="11981" y="28117"/>
                  <a:pt x="12556" y="28190"/>
                  <a:pt x="13168" y="28337"/>
                </a:cubicBezTo>
                <a:cubicBezTo>
                  <a:pt x="13123" y="28506"/>
                  <a:pt x="13097" y="28649"/>
                  <a:pt x="13079" y="28747"/>
                </a:cubicBezTo>
                <a:cubicBezTo>
                  <a:pt x="13014" y="28743"/>
                  <a:pt x="12950" y="28742"/>
                  <a:pt x="12885" y="28742"/>
                </a:cubicBezTo>
                <a:cubicBezTo>
                  <a:pt x="11847" y="28742"/>
                  <a:pt x="10779" y="29208"/>
                  <a:pt x="9956" y="30023"/>
                </a:cubicBezTo>
                <a:cubicBezTo>
                  <a:pt x="9136" y="30852"/>
                  <a:pt x="8654" y="31923"/>
                  <a:pt x="8654" y="32993"/>
                </a:cubicBezTo>
                <a:cubicBezTo>
                  <a:pt x="8654" y="33074"/>
                  <a:pt x="8654" y="33163"/>
                  <a:pt x="8672" y="33261"/>
                </a:cubicBezTo>
                <a:lnTo>
                  <a:pt x="8690" y="33413"/>
                </a:lnTo>
                <a:lnTo>
                  <a:pt x="8815" y="33413"/>
                </a:lnTo>
                <a:cubicBezTo>
                  <a:pt x="8920" y="33423"/>
                  <a:pt x="9026" y="33427"/>
                  <a:pt x="9132" y="33427"/>
                </a:cubicBezTo>
                <a:cubicBezTo>
                  <a:pt x="10179" y="33427"/>
                  <a:pt x="11262" y="32955"/>
                  <a:pt x="12080" y="32137"/>
                </a:cubicBezTo>
                <a:cubicBezTo>
                  <a:pt x="12900" y="31316"/>
                  <a:pt x="13346" y="30237"/>
                  <a:pt x="13346" y="29184"/>
                </a:cubicBezTo>
                <a:lnTo>
                  <a:pt x="13346" y="29077"/>
                </a:lnTo>
                <a:cubicBezTo>
                  <a:pt x="13453" y="29059"/>
                  <a:pt x="13605" y="29033"/>
                  <a:pt x="13810" y="28988"/>
                </a:cubicBezTo>
                <a:lnTo>
                  <a:pt x="13810" y="28988"/>
                </a:lnTo>
                <a:cubicBezTo>
                  <a:pt x="14239" y="30844"/>
                  <a:pt x="14007" y="32351"/>
                  <a:pt x="13070" y="33466"/>
                </a:cubicBezTo>
                <a:cubicBezTo>
                  <a:pt x="12900" y="33671"/>
                  <a:pt x="12704" y="33868"/>
                  <a:pt x="12490" y="34037"/>
                </a:cubicBezTo>
                <a:cubicBezTo>
                  <a:pt x="12481" y="34046"/>
                  <a:pt x="12463" y="34055"/>
                  <a:pt x="12454" y="34073"/>
                </a:cubicBezTo>
                <a:cubicBezTo>
                  <a:pt x="10646" y="35534"/>
                  <a:pt x="7749" y="35673"/>
                  <a:pt x="6706" y="35673"/>
                </a:cubicBezTo>
                <a:cubicBezTo>
                  <a:pt x="6596" y="35673"/>
                  <a:pt x="6507" y="35671"/>
                  <a:pt x="6442" y="35670"/>
                </a:cubicBezTo>
                <a:cubicBezTo>
                  <a:pt x="6424" y="35072"/>
                  <a:pt x="6424" y="32539"/>
                  <a:pt x="7450" y="30567"/>
                </a:cubicBezTo>
                <a:cubicBezTo>
                  <a:pt x="7467" y="30549"/>
                  <a:pt x="7485" y="30531"/>
                  <a:pt x="7485" y="30505"/>
                </a:cubicBezTo>
                <a:cubicBezTo>
                  <a:pt x="7655" y="30192"/>
                  <a:pt x="7851" y="29898"/>
                  <a:pt x="8065" y="29630"/>
                </a:cubicBezTo>
                <a:cubicBezTo>
                  <a:pt x="8101" y="29612"/>
                  <a:pt x="8119" y="29586"/>
                  <a:pt x="8137" y="29559"/>
                </a:cubicBezTo>
                <a:cubicBezTo>
                  <a:pt x="8297" y="29372"/>
                  <a:pt x="8467" y="29202"/>
                  <a:pt x="8654" y="29041"/>
                </a:cubicBezTo>
                <a:cubicBezTo>
                  <a:pt x="9415" y="28424"/>
                  <a:pt x="10349" y="28117"/>
                  <a:pt x="11446" y="28117"/>
                </a:cubicBezTo>
                <a:close/>
                <a:moveTo>
                  <a:pt x="30688" y="28129"/>
                </a:moveTo>
                <a:cubicBezTo>
                  <a:pt x="31792" y="28129"/>
                  <a:pt x="32723" y="28437"/>
                  <a:pt x="33472" y="29059"/>
                </a:cubicBezTo>
                <a:cubicBezTo>
                  <a:pt x="35694" y="30897"/>
                  <a:pt x="35694" y="34938"/>
                  <a:pt x="35676" y="35705"/>
                </a:cubicBezTo>
                <a:cubicBezTo>
                  <a:pt x="35618" y="35707"/>
                  <a:pt x="35543" y="35708"/>
                  <a:pt x="35454" y="35708"/>
                </a:cubicBezTo>
                <a:cubicBezTo>
                  <a:pt x="34312" y="35708"/>
                  <a:pt x="30752" y="35535"/>
                  <a:pt x="29056" y="33475"/>
                </a:cubicBezTo>
                <a:cubicBezTo>
                  <a:pt x="28138" y="32351"/>
                  <a:pt x="27906" y="30844"/>
                  <a:pt x="28334" y="28979"/>
                </a:cubicBezTo>
                <a:lnTo>
                  <a:pt x="28334" y="28979"/>
                </a:lnTo>
                <a:cubicBezTo>
                  <a:pt x="28512" y="29024"/>
                  <a:pt x="28655" y="29050"/>
                  <a:pt x="28753" y="29068"/>
                </a:cubicBezTo>
                <a:cubicBezTo>
                  <a:pt x="28753" y="29131"/>
                  <a:pt x="28753" y="29184"/>
                  <a:pt x="28753" y="29229"/>
                </a:cubicBezTo>
                <a:cubicBezTo>
                  <a:pt x="28753" y="30299"/>
                  <a:pt x="29217" y="31370"/>
                  <a:pt x="30047" y="32173"/>
                </a:cubicBezTo>
                <a:cubicBezTo>
                  <a:pt x="30866" y="33017"/>
                  <a:pt x="31927" y="33477"/>
                  <a:pt x="33000" y="33477"/>
                </a:cubicBezTo>
                <a:cubicBezTo>
                  <a:pt x="33095" y="33477"/>
                  <a:pt x="33190" y="33474"/>
                  <a:pt x="33285" y="33466"/>
                </a:cubicBezTo>
                <a:lnTo>
                  <a:pt x="33410" y="33457"/>
                </a:lnTo>
                <a:lnTo>
                  <a:pt x="33446" y="33306"/>
                </a:lnTo>
                <a:cubicBezTo>
                  <a:pt x="33544" y="32164"/>
                  <a:pt x="33053" y="30968"/>
                  <a:pt x="32143" y="30067"/>
                </a:cubicBezTo>
                <a:cubicBezTo>
                  <a:pt x="31310" y="29235"/>
                  <a:pt x="30242" y="28782"/>
                  <a:pt x="29175" y="28782"/>
                </a:cubicBezTo>
                <a:cubicBezTo>
                  <a:pt x="29144" y="28782"/>
                  <a:pt x="29114" y="28782"/>
                  <a:pt x="29083" y="28783"/>
                </a:cubicBezTo>
                <a:cubicBezTo>
                  <a:pt x="29065" y="28685"/>
                  <a:pt x="29039" y="28533"/>
                  <a:pt x="28994" y="28337"/>
                </a:cubicBezTo>
                <a:cubicBezTo>
                  <a:pt x="29598" y="28199"/>
                  <a:pt x="30162" y="28129"/>
                  <a:pt x="30688" y="28129"/>
                </a:cubicBezTo>
                <a:close/>
                <a:moveTo>
                  <a:pt x="27879" y="31664"/>
                </a:moveTo>
                <a:cubicBezTo>
                  <a:pt x="28013" y="32431"/>
                  <a:pt x="28316" y="33109"/>
                  <a:pt x="28798" y="33689"/>
                </a:cubicBezTo>
                <a:cubicBezTo>
                  <a:pt x="28958" y="33886"/>
                  <a:pt x="29137" y="34064"/>
                  <a:pt x="29315" y="34225"/>
                </a:cubicBezTo>
                <a:cubicBezTo>
                  <a:pt x="29217" y="34599"/>
                  <a:pt x="28798" y="35866"/>
                  <a:pt x="27656" y="36446"/>
                </a:cubicBezTo>
                <a:cubicBezTo>
                  <a:pt x="27305" y="36620"/>
                  <a:pt x="26912" y="36705"/>
                  <a:pt x="26482" y="36705"/>
                </a:cubicBezTo>
                <a:cubicBezTo>
                  <a:pt x="25896" y="36705"/>
                  <a:pt x="25240"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3" y="33841"/>
                  <a:pt x="27558" y="32913"/>
                  <a:pt x="27879" y="31664"/>
                </a:cubicBezTo>
                <a:close/>
                <a:moveTo>
                  <a:pt x="14230" y="31869"/>
                </a:moveTo>
                <a:cubicBezTo>
                  <a:pt x="14363" y="32271"/>
                  <a:pt x="14586" y="32646"/>
                  <a:pt x="14908" y="32958"/>
                </a:cubicBezTo>
                <a:cubicBezTo>
                  <a:pt x="15443" y="33484"/>
                  <a:pt x="16148" y="33796"/>
                  <a:pt x="16906" y="33796"/>
                </a:cubicBezTo>
                <a:cubicBezTo>
                  <a:pt x="17432" y="33796"/>
                  <a:pt x="17932" y="33645"/>
                  <a:pt x="18369" y="33377"/>
                </a:cubicBezTo>
                <a:lnTo>
                  <a:pt x="18369" y="33377"/>
                </a:lnTo>
                <a:cubicBezTo>
                  <a:pt x="17932" y="34010"/>
                  <a:pt x="17673" y="34697"/>
                  <a:pt x="17602" y="35438"/>
                </a:cubicBezTo>
                <a:cubicBezTo>
                  <a:pt x="17593" y="35598"/>
                  <a:pt x="17593" y="35741"/>
                  <a:pt x="17593" y="35893"/>
                </a:cubicBezTo>
                <a:cubicBezTo>
                  <a:pt x="17593" y="35991"/>
                  <a:pt x="17593" y="36089"/>
                  <a:pt x="17602" y="36196"/>
                </a:cubicBezTo>
                <a:cubicBezTo>
                  <a:pt x="17344" y="36339"/>
                  <a:pt x="16591" y="36723"/>
                  <a:pt x="15716" y="36723"/>
                </a:cubicBezTo>
                <a:cubicBezTo>
                  <a:pt x="15440" y="36723"/>
                  <a:pt x="15152" y="36685"/>
                  <a:pt x="14863" y="36589"/>
                </a:cubicBezTo>
                <a:cubicBezTo>
                  <a:pt x="13989" y="36294"/>
                  <a:pt x="13275" y="35491"/>
                  <a:pt x="12793" y="34234"/>
                </a:cubicBezTo>
                <a:cubicBezTo>
                  <a:pt x="12990" y="34064"/>
                  <a:pt x="13177" y="33877"/>
                  <a:pt x="13346" y="33671"/>
                </a:cubicBezTo>
                <a:cubicBezTo>
                  <a:pt x="13784" y="33154"/>
                  <a:pt x="14078" y="32547"/>
                  <a:pt x="14230" y="31869"/>
                </a:cubicBezTo>
                <a:close/>
                <a:moveTo>
                  <a:pt x="12526" y="34448"/>
                </a:moveTo>
                <a:cubicBezTo>
                  <a:pt x="13034" y="35759"/>
                  <a:pt x="13792" y="36589"/>
                  <a:pt x="14765" y="36910"/>
                </a:cubicBezTo>
                <a:cubicBezTo>
                  <a:pt x="15092" y="37021"/>
                  <a:pt x="15417" y="37064"/>
                  <a:pt x="15727" y="37064"/>
                </a:cubicBezTo>
                <a:cubicBezTo>
                  <a:pt x="16563" y="37064"/>
                  <a:pt x="17286" y="36744"/>
                  <a:pt x="17637" y="36562"/>
                </a:cubicBezTo>
                <a:cubicBezTo>
                  <a:pt x="17673" y="36830"/>
                  <a:pt x="17727" y="37097"/>
                  <a:pt x="17807" y="37356"/>
                </a:cubicBezTo>
                <a:cubicBezTo>
                  <a:pt x="17501" y="37530"/>
                  <a:pt x="16580" y="38003"/>
                  <a:pt x="15487" y="38003"/>
                </a:cubicBezTo>
                <a:cubicBezTo>
                  <a:pt x="15179" y="38003"/>
                  <a:pt x="14858" y="37965"/>
                  <a:pt x="14533" y="37873"/>
                </a:cubicBezTo>
                <a:cubicBezTo>
                  <a:pt x="13355" y="37534"/>
                  <a:pt x="12392" y="36562"/>
                  <a:pt x="11660" y="34992"/>
                </a:cubicBezTo>
                <a:cubicBezTo>
                  <a:pt x="11964" y="34840"/>
                  <a:pt x="12249" y="34653"/>
                  <a:pt x="12526" y="34448"/>
                </a:cubicBezTo>
                <a:close/>
                <a:moveTo>
                  <a:pt x="29601" y="34457"/>
                </a:moveTo>
                <a:cubicBezTo>
                  <a:pt x="29815" y="34626"/>
                  <a:pt x="30047" y="34769"/>
                  <a:pt x="30279" y="34903"/>
                </a:cubicBezTo>
                <a:cubicBezTo>
                  <a:pt x="30163" y="35349"/>
                  <a:pt x="29681" y="36838"/>
                  <a:pt x="28325" y="37579"/>
                </a:cubicBezTo>
                <a:cubicBezTo>
                  <a:pt x="27798" y="37873"/>
                  <a:pt x="27199" y="38018"/>
                  <a:pt x="26533" y="38018"/>
                </a:cubicBezTo>
                <a:cubicBezTo>
                  <a:pt x="25847" y="38018"/>
                  <a:pt x="25090" y="37864"/>
                  <a:pt x="24266" y="37561"/>
                </a:cubicBezTo>
                <a:cubicBezTo>
                  <a:pt x="24364" y="37240"/>
                  <a:pt x="24444" y="36910"/>
                  <a:pt x="24489" y="36571"/>
                </a:cubicBezTo>
                <a:cubicBezTo>
                  <a:pt x="25216" y="36882"/>
                  <a:pt x="25879" y="37040"/>
                  <a:pt x="26482" y="37040"/>
                </a:cubicBezTo>
                <a:cubicBezTo>
                  <a:pt x="26966" y="37040"/>
                  <a:pt x="27411" y="36938"/>
                  <a:pt x="27816" y="36731"/>
                </a:cubicBezTo>
                <a:cubicBezTo>
                  <a:pt x="28958" y="36169"/>
                  <a:pt x="29431" y="34992"/>
                  <a:pt x="29601" y="34457"/>
                </a:cubicBezTo>
                <a:close/>
                <a:moveTo>
                  <a:pt x="21045" y="32431"/>
                </a:moveTo>
                <a:cubicBezTo>
                  <a:pt x="21768" y="33092"/>
                  <a:pt x="22196" y="34153"/>
                  <a:pt x="22196" y="35268"/>
                </a:cubicBezTo>
                <a:cubicBezTo>
                  <a:pt x="22196" y="36383"/>
                  <a:pt x="21768" y="37427"/>
                  <a:pt x="21045" y="38105"/>
                </a:cubicBezTo>
                <a:cubicBezTo>
                  <a:pt x="20314" y="37418"/>
                  <a:pt x="19894" y="36392"/>
                  <a:pt x="19894" y="35277"/>
                </a:cubicBezTo>
                <a:cubicBezTo>
                  <a:pt x="19894" y="34153"/>
                  <a:pt x="20332" y="33092"/>
                  <a:pt x="21045" y="32431"/>
                </a:cubicBezTo>
                <a:close/>
                <a:moveTo>
                  <a:pt x="30591" y="35063"/>
                </a:moveTo>
                <a:cubicBezTo>
                  <a:pt x="30769" y="35161"/>
                  <a:pt x="30965" y="35242"/>
                  <a:pt x="31153" y="35322"/>
                </a:cubicBezTo>
                <a:cubicBezTo>
                  <a:pt x="31046" y="35857"/>
                  <a:pt x="30564" y="37793"/>
                  <a:pt x="28967" y="38640"/>
                </a:cubicBezTo>
                <a:cubicBezTo>
                  <a:pt x="28438" y="38920"/>
                  <a:pt x="27841" y="39061"/>
                  <a:pt x="27178" y="39061"/>
                </a:cubicBezTo>
                <a:cubicBezTo>
                  <a:pt x="26251" y="39061"/>
                  <a:pt x="25196" y="38786"/>
                  <a:pt x="24016" y="38230"/>
                </a:cubicBezTo>
                <a:cubicBezTo>
                  <a:pt x="24061" y="38114"/>
                  <a:pt x="24114" y="37998"/>
                  <a:pt x="24150" y="37873"/>
                </a:cubicBezTo>
                <a:cubicBezTo>
                  <a:pt x="25015" y="38194"/>
                  <a:pt x="25809" y="38355"/>
                  <a:pt x="26534" y="38355"/>
                </a:cubicBezTo>
                <a:cubicBezTo>
                  <a:pt x="27259" y="38355"/>
                  <a:pt x="27914" y="38194"/>
                  <a:pt x="28503" y="37873"/>
                </a:cubicBezTo>
                <a:cubicBezTo>
                  <a:pt x="29904" y="37097"/>
                  <a:pt x="30430" y="35616"/>
                  <a:pt x="30591" y="35063"/>
                </a:cubicBezTo>
                <a:close/>
                <a:moveTo>
                  <a:pt x="11366" y="35135"/>
                </a:moveTo>
                <a:cubicBezTo>
                  <a:pt x="12124" y="36803"/>
                  <a:pt x="13159" y="37829"/>
                  <a:pt x="14426" y="38194"/>
                </a:cubicBezTo>
                <a:cubicBezTo>
                  <a:pt x="14797" y="38303"/>
                  <a:pt x="15160" y="38346"/>
                  <a:pt x="15505" y="38346"/>
                </a:cubicBezTo>
                <a:cubicBezTo>
                  <a:pt x="16612" y="38346"/>
                  <a:pt x="17531" y="37897"/>
                  <a:pt x="17905" y="37686"/>
                </a:cubicBezTo>
                <a:cubicBezTo>
                  <a:pt x="17976" y="37882"/>
                  <a:pt x="18048" y="38070"/>
                  <a:pt x="18128" y="38257"/>
                </a:cubicBezTo>
                <a:cubicBezTo>
                  <a:pt x="17777" y="38493"/>
                  <a:pt x="16604" y="39218"/>
                  <a:pt x="15246" y="39218"/>
                </a:cubicBezTo>
                <a:cubicBezTo>
                  <a:pt x="14912" y="39218"/>
                  <a:pt x="14567" y="39174"/>
                  <a:pt x="14221" y="39069"/>
                </a:cubicBezTo>
                <a:cubicBezTo>
                  <a:pt x="12847" y="38658"/>
                  <a:pt x="11785" y="37392"/>
                  <a:pt x="11018" y="35286"/>
                </a:cubicBezTo>
                <a:cubicBezTo>
                  <a:pt x="11134" y="35233"/>
                  <a:pt x="11250" y="35188"/>
                  <a:pt x="11366" y="35135"/>
                </a:cubicBezTo>
                <a:close/>
                <a:moveTo>
                  <a:pt x="21545" y="31807"/>
                </a:moveTo>
                <a:cubicBezTo>
                  <a:pt x="23168" y="32824"/>
                  <a:pt x="24061"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50" y="36776"/>
                  <a:pt x="24043" y="37195"/>
                  <a:pt x="23900" y="37606"/>
                </a:cubicBezTo>
                <a:cubicBezTo>
                  <a:pt x="23900" y="37606"/>
                  <a:pt x="23900" y="37606"/>
                  <a:pt x="23900" y="37615"/>
                </a:cubicBezTo>
                <a:cubicBezTo>
                  <a:pt x="23891" y="37623"/>
                  <a:pt x="23882" y="37632"/>
                  <a:pt x="23882" y="37650"/>
                </a:cubicBezTo>
                <a:cubicBezTo>
                  <a:pt x="23811" y="37847"/>
                  <a:pt x="23739" y="38043"/>
                  <a:pt x="23650" y="38230"/>
                </a:cubicBezTo>
                <a:cubicBezTo>
                  <a:pt x="23641" y="38230"/>
                  <a:pt x="23641" y="38239"/>
                  <a:pt x="23632" y="38248"/>
                </a:cubicBezTo>
                <a:lnTo>
                  <a:pt x="23632" y="38257"/>
                </a:lnTo>
                <a:cubicBezTo>
                  <a:pt x="22829" y="39996"/>
                  <a:pt x="21429" y="41397"/>
                  <a:pt x="21063" y="41745"/>
                </a:cubicBezTo>
                <a:cubicBezTo>
                  <a:pt x="20519" y="41228"/>
                  <a:pt x="17923" y="38605"/>
                  <a:pt x="17923" y="35893"/>
                </a:cubicBezTo>
                <a:cubicBezTo>
                  <a:pt x="17923" y="35741"/>
                  <a:pt x="17923" y="35607"/>
                  <a:pt x="17941" y="35474"/>
                </a:cubicBezTo>
                <a:cubicBezTo>
                  <a:pt x="18083" y="34046"/>
                  <a:pt x="18976" y="32806"/>
                  <a:pt x="20608" y="31807"/>
                </a:cubicBezTo>
                <a:cubicBezTo>
                  <a:pt x="20697" y="31950"/>
                  <a:pt x="20778" y="32066"/>
                  <a:pt x="20840" y="32155"/>
                </a:cubicBezTo>
                <a:cubicBezTo>
                  <a:pt x="20046" y="32886"/>
                  <a:pt x="19538" y="34037"/>
                  <a:pt x="19538" y="35277"/>
                </a:cubicBezTo>
                <a:cubicBezTo>
                  <a:pt x="19538" y="36544"/>
                  <a:pt x="20055" y="37722"/>
                  <a:pt x="20929" y="38471"/>
                </a:cubicBezTo>
                <a:lnTo>
                  <a:pt x="21045" y="38560"/>
                </a:lnTo>
                <a:lnTo>
                  <a:pt x="21161" y="38471"/>
                </a:lnTo>
                <a:cubicBezTo>
                  <a:pt x="22018" y="37722"/>
                  <a:pt x="22526" y="36535"/>
                  <a:pt x="22526" y="35268"/>
                </a:cubicBezTo>
                <a:cubicBezTo>
                  <a:pt x="22526" y="34064"/>
                  <a:pt x="22062" y="32931"/>
                  <a:pt x="21295" y="32200"/>
                </a:cubicBezTo>
                <a:cubicBezTo>
                  <a:pt x="21358" y="32110"/>
                  <a:pt x="21447" y="31976"/>
                  <a:pt x="21545" y="31807"/>
                </a:cubicBezTo>
                <a:close/>
                <a:moveTo>
                  <a:pt x="21117" y="1"/>
                </a:moveTo>
                <a:cubicBezTo>
                  <a:pt x="21105" y="1"/>
                  <a:pt x="21093" y="2"/>
                  <a:pt x="21081" y="4"/>
                </a:cubicBezTo>
                <a:cubicBezTo>
                  <a:pt x="21045" y="4"/>
                  <a:pt x="21001" y="13"/>
                  <a:pt x="20974" y="48"/>
                </a:cubicBezTo>
                <a:cubicBezTo>
                  <a:pt x="20867" y="129"/>
                  <a:pt x="19234" y="1609"/>
                  <a:pt x="18280" y="3590"/>
                </a:cubicBezTo>
                <a:cubicBezTo>
                  <a:pt x="17056" y="3017"/>
                  <a:pt x="15945" y="2727"/>
                  <a:pt x="14962" y="2727"/>
                </a:cubicBezTo>
                <a:cubicBezTo>
                  <a:pt x="14247" y="2727"/>
                  <a:pt x="13600" y="2880"/>
                  <a:pt x="13025" y="3188"/>
                </a:cubicBezTo>
                <a:cubicBezTo>
                  <a:pt x="11330" y="4098"/>
                  <a:pt x="10813" y="6043"/>
                  <a:pt x="10679" y="6694"/>
                </a:cubicBezTo>
                <a:cubicBezTo>
                  <a:pt x="9133" y="6152"/>
                  <a:pt x="7528" y="6077"/>
                  <a:pt x="6761" y="6077"/>
                </a:cubicBezTo>
                <a:cubicBezTo>
                  <a:pt x="6506" y="6077"/>
                  <a:pt x="6343" y="6086"/>
                  <a:pt x="6308" y="6088"/>
                </a:cubicBezTo>
                <a:cubicBezTo>
                  <a:pt x="6254" y="6088"/>
                  <a:pt x="6210" y="6132"/>
                  <a:pt x="6174" y="6177"/>
                </a:cubicBezTo>
                <a:cubicBezTo>
                  <a:pt x="6156" y="6204"/>
                  <a:pt x="6138" y="6239"/>
                  <a:pt x="6138" y="6284"/>
                </a:cubicBezTo>
                <a:cubicBezTo>
                  <a:pt x="6138" y="6311"/>
                  <a:pt x="6103" y="6489"/>
                  <a:pt x="6103" y="6766"/>
                </a:cubicBezTo>
                <a:cubicBezTo>
                  <a:pt x="6103" y="7551"/>
                  <a:pt x="6192" y="9157"/>
                  <a:pt x="6736" y="10691"/>
                </a:cubicBezTo>
                <a:cubicBezTo>
                  <a:pt x="4532" y="11494"/>
                  <a:pt x="3194" y="12645"/>
                  <a:pt x="2757" y="14117"/>
                </a:cubicBezTo>
                <a:cubicBezTo>
                  <a:pt x="2623" y="14500"/>
                  <a:pt x="2597" y="14875"/>
                  <a:pt x="2597" y="15241"/>
                </a:cubicBezTo>
                <a:cubicBezTo>
                  <a:pt x="2597" y="16632"/>
                  <a:pt x="3292" y="17819"/>
                  <a:pt x="3569" y="18247"/>
                </a:cubicBezTo>
                <a:cubicBezTo>
                  <a:pt x="1606" y="19202"/>
                  <a:pt x="134" y="20816"/>
                  <a:pt x="45" y="20914"/>
                </a:cubicBezTo>
                <a:cubicBezTo>
                  <a:pt x="18" y="20950"/>
                  <a:pt x="1" y="20986"/>
                  <a:pt x="1" y="21030"/>
                </a:cubicBezTo>
                <a:cubicBezTo>
                  <a:pt x="1" y="21048"/>
                  <a:pt x="9" y="21075"/>
                  <a:pt x="18" y="21102"/>
                </a:cubicBezTo>
                <a:cubicBezTo>
                  <a:pt x="18" y="21129"/>
                  <a:pt x="27" y="21155"/>
                  <a:pt x="63" y="21173"/>
                </a:cubicBezTo>
                <a:cubicBezTo>
                  <a:pt x="152" y="21271"/>
                  <a:pt x="1624" y="22913"/>
                  <a:pt x="3605" y="23858"/>
                </a:cubicBezTo>
                <a:cubicBezTo>
                  <a:pt x="3034" y="25098"/>
                  <a:pt x="2739" y="26196"/>
                  <a:pt x="2739" y="27177"/>
                </a:cubicBezTo>
                <a:cubicBezTo>
                  <a:pt x="2739" y="27891"/>
                  <a:pt x="2900" y="28542"/>
                  <a:pt x="3203" y="29113"/>
                </a:cubicBezTo>
                <a:cubicBezTo>
                  <a:pt x="4113" y="30808"/>
                  <a:pt x="6067" y="31334"/>
                  <a:pt x="6709" y="31459"/>
                </a:cubicBezTo>
                <a:cubicBezTo>
                  <a:pt x="6165" y="33002"/>
                  <a:pt x="6094" y="34608"/>
                  <a:pt x="6094" y="35384"/>
                </a:cubicBezTo>
                <a:cubicBezTo>
                  <a:pt x="6094" y="35625"/>
                  <a:pt x="6103" y="35804"/>
                  <a:pt x="6103" y="35830"/>
                </a:cubicBezTo>
                <a:cubicBezTo>
                  <a:pt x="6103" y="35902"/>
                  <a:pt x="6156" y="35955"/>
                  <a:pt x="6218" y="35982"/>
                </a:cubicBezTo>
                <a:cubicBezTo>
                  <a:pt x="6245" y="35991"/>
                  <a:pt x="6263" y="36000"/>
                  <a:pt x="6299" y="36009"/>
                </a:cubicBezTo>
                <a:cubicBezTo>
                  <a:pt x="6331" y="36011"/>
                  <a:pt x="6504" y="36021"/>
                  <a:pt x="6778" y="36021"/>
                </a:cubicBezTo>
                <a:cubicBezTo>
                  <a:pt x="7558" y="36021"/>
                  <a:pt x="9159" y="35943"/>
                  <a:pt x="10697" y="35402"/>
                </a:cubicBezTo>
                <a:cubicBezTo>
                  <a:pt x="11491" y="37615"/>
                  <a:pt x="12642" y="38944"/>
                  <a:pt x="14123" y="39399"/>
                </a:cubicBezTo>
                <a:cubicBezTo>
                  <a:pt x="14503" y="39513"/>
                  <a:pt x="14881" y="39560"/>
                  <a:pt x="15245" y="39560"/>
                </a:cubicBezTo>
                <a:cubicBezTo>
                  <a:pt x="16645" y="39560"/>
                  <a:pt x="17846" y="38859"/>
                  <a:pt x="18271" y="38569"/>
                </a:cubicBezTo>
                <a:cubicBezTo>
                  <a:pt x="19216" y="40532"/>
                  <a:pt x="20831" y="42004"/>
                  <a:pt x="20929" y="42093"/>
                </a:cubicBezTo>
                <a:cubicBezTo>
                  <a:pt x="20959" y="42122"/>
                  <a:pt x="20996" y="42136"/>
                  <a:pt x="21035" y="42136"/>
                </a:cubicBezTo>
                <a:cubicBezTo>
                  <a:pt x="21066" y="42136"/>
                  <a:pt x="21097" y="42127"/>
                  <a:pt x="21126" y="42111"/>
                </a:cubicBezTo>
                <a:cubicBezTo>
                  <a:pt x="21152" y="42111"/>
                  <a:pt x="21170" y="42102"/>
                  <a:pt x="21188" y="42084"/>
                </a:cubicBezTo>
                <a:cubicBezTo>
                  <a:pt x="21295" y="41995"/>
                  <a:pt x="22928" y="40514"/>
                  <a:pt x="23873" y="38533"/>
                </a:cubicBezTo>
                <a:cubicBezTo>
                  <a:pt x="25108" y="39107"/>
                  <a:pt x="26216" y="39396"/>
                  <a:pt x="27196" y="39396"/>
                </a:cubicBezTo>
                <a:cubicBezTo>
                  <a:pt x="27909" y="39396"/>
                  <a:pt x="28553" y="39243"/>
                  <a:pt x="29128" y="38935"/>
                </a:cubicBezTo>
                <a:cubicBezTo>
                  <a:pt x="30814" y="38034"/>
                  <a:pt x="31340" y="36089"/>
                  <a:pt x="31474" y="35438"/>
                </a:cubicBezTo>
                <a:cubicBezTo>
                  <a:pt x="33015" y="35972"/>
                  <a:pt x="34621" y="36046"/>
                  <a:pt x="35389" y="36046"/>
                </a:cubicBezTo>
                <a:cubicBezTo>
                  <a:pt x="35648" y="36046"/>
                  <a:pt x="35812" y="36038"/>
                  <a:pt x="35845" y="36036"/>
                </a:cubicBezTo>
                <a:cubicBezTo>
                  <a:pt x="35899" y="36036"/>
                  <a:pt x="35952" y="36000"/>
                  <a:pt x="35979" y="35946"/>
                </a:cubicBezTo>
                <a:cubicBezTo>
                  <a:pt x="35997" y="35920"/>
                  <a:pt x="36006" y="35893"/>
                  <a:pt x="36006" y="35857"/>
                </a:cubicBezTo>
                <a:cubicBezTo>
                  <a:pt x="36015" y="35714"/>
                  <a:pt x="36131" y="33511"/>
                  <a:pt x="35408" y="31441"/>
                </a:cubicBezTo>
                <a:cubicBezTo>
                  <a:pt x="37612" y="30647"/>
                  <a:pt x="38950" y="29488"/>
                  <a:pt x="39405" y="28016"/>
                </a:cubicBezTo>
                <a:cubicBezTo>
                  <a:pt x="39958" y="26187"/>
                  <a:pt x="38950" y="24429"/>
                  <a:pt x="38593" y="23876"/>
                </a:cubicBezTo>
                <a:cubicBezTo>
                  <a:pt x="40556" y="22922"/>
                  <a:pt x="42019" y="21316"/>
                  <a:pt x="42117" y="21209"/>
                </a:cubicBezTo>
                <a:cubicBezTo>
                  <a:pt x="42135" y="21173"/>
                  <a:pt x="42144" y="21129"/>
                  <a:pt x="42144" y="21084"/>
                </a:cubicBezTo>
                <a:cubicBezTo>
                  <a:pt x="42144" y="21039"/>
                  <a:pt x="42135" y="20986"/>
                  <a:pt x="42117" y="20950"/>
                </a:cubicBezTo>
                <a:cubicBezTo>
                  <a:pt x="42019" y="20843"/>
                  <a:pt x="40529" y="19202"/>
                  <a:pt x="38548" y="18256"/>
                </a:cubicBezTo>
                <a:cubicBezTo>
                  <a:pt x="39539" y="16133"/>
                  <a:pt x="39672" y="14375"/>
                  <a:pt x="38932" y="13019"/>
                </a:cubicBezTo>
                <a:cubicBezTo>
                  <a:pt x="38040" y="11324"/>
                  <a:pt x="36086" y="10789"/>
                  <a:pt x="35444" y="10664"/>
                </a:cubicBezTo>
                <a:cubicBezTo>
                  <a:pt x="36158" y="8603"/>
                  <a:pt x="36050" y="6436"/>
                  <a:pt x="36050" y="6293"/>
                </a:cubicBezTo>
                <a:cubicBezTo>
                  <a:pt x="36042" y="6248"/>
                  <a:pt x="36015" y="6204"/>
                  <a:pt x="35988" y="6177"/>
                </a:cubicBezTo>
                <a:cubicBezTo>
                  <a:pt x="35961" y="6141"/>
                  <a:pt x="35926" y="6123"/>
                  <a:pt x="35872" y="6123"/>
                </a:cubicBezTo>
                <a:cubicBezTo>
                  <a:pt x="35837" y="6121"/>
                  <a:pt x="35662" y="6112"/>
                  <a:pt x="35386" y="6112"/>
                </a:cubicBezTo>
                <a:cubicBezTo>
                  <a:pt x="34600" y="6112"/>
                  <a:pt x="32994" y="6189"/>
                  <a:pt x="31456" y="6730"/>
                </a:cubicBezTo>
                <a:cubicBezTo>
                  <a:pt x="30644" y="4527"/>
                  <a:pt x="29502" y="3180"/>
                  <a:pt x="28022" y="2725"/>
                </a:cubicBezTo>
                <a:cubicBezTo>
                  <a:pt x="27641" y="2610"/>
                  <a:pt x="27264" y="2563"/>
                  <a:pt x="26900" y="2563"/>
                </a:cubicBezTo>
                <a:cubicBezTo>
                  <a:pt x="25502" y="2563"/>
                  <a:pt x="24309" y="3264"/>
                  <a:pt x="23891" y="3554"/>
                </a:cubicBezTo>
                <a:cubicBezTo>
                  <a:pt x="22937" y="1592"/>
                  <a:pt x="21322" y="129"/>
                  <a:pt x="21215" y="48"/>
                </a:cubicBezTo>
                <a:cubicBezTo>
                  <a:pt x="21194" y="14"/>
                  <a:pt x="21157" y="1"/>
                  <a:pt x="211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874569" y="-868445"/>
            <a:ext cx="1728252" cy="1728142"/>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1524275" y="151700"/>
            <a:ext cx="621300" cy="6213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277925" y="975125"/>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7329500" y="4073950"/>
            <a:ext cx="954900" cy="954900"/>
          </a:xfrm>
          <a:prstGeom prst="donut">
            <a:avLst>
              <a:gd name="adj" fmla="val 25000"/>
            </a:avLst>
          </a:prstGeom>
          <a:gradFill>
            <a:gsLst>
              <a:gs pos="0">
                <a:schemeClr val="lt1">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2700000">
            <a:off x="8078623" y="370784"/>
            <a:ext cx="704278" cy="704278"/>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rot="-5400000">
            <a:off x="6523393" y="1063720"/>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2700000">
            <a:off x="7859654" y="1952164"/>
            <a:ext cx="593121" cy="593121"/>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2886825" y="2201400"/>
            <a:ext cx="996000" cy="996000"/>
          </a:xfrm>
          <a:prstGeom prst="ellipse">
            <a:avLst/>
          </a:prstGeom>
          <a:gradFill>
            <a:gsLst>
              <a:gs pos="0">
                <a:schemeClr val="lt1"/>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5559375" y="1976350"/>
            <a:ext cx="360600" cy="36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8781975" y="3564663"/>
            <a:ext cx="219300" cy="2193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846925" y="3660225"/>
            <a:ext cx="507900" cy="5079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127600" y="2453825"/>
            <a:ext cx="291300" cy="291300"/>
          </a:xfrm>
          <a:prstGeom prst="ellipse">
            <a:avLst/>
          </a:prstGeom>
          <a:gradFill>
            <a:gsLst>
              <a:gs pos="0">
                <a:schemeClr val="dk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277925" y="4446100"/>
            <a:ext cx="1320600" cy="1320600"/>
          </a:xfrm>
          <a:prstGeom prst="donut">
            <a:avLst>
              <a:gd name="adj" fmla="val 25000"/>
            </a:avLst>
          </a:prstGeom>
          <a:gradFill>
            <a:gsLst>
              <a:gs pos="0">
                <a:schemeClr val="lt1">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5"/>
          <p:cNvSpPr txBox="1">
            <a:spLocks noGrp="1"/>
          </p:cNvSpPr>
          <p:nvPr>
            <p:ph type="subTitle" idx="1"/>
          </p:nvPr>
        </p:nvSpPr>
        <p:spPr>
          <a:xfrm>
            <a:off x="5055246" y="36849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6" name="Google Shape;106;p5"/>
          <p:cNvSpPr txBox="1">
            <a:spLocks noGrp="1"/>
          </p:cNvSpPr>
          <p:nvPr>
            <p:ph type="subTitle" idx="2"/>
          </p:nvPr>
        </p:nvSpPr>
        <p:spPr>
          <a:xfrm>
            <a:off x="1583154" y="36849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7" name="Google Shape;107;p5"/>
          <p:cNvSpPr txBox="1">
            <a:spLocks noGrp="1"/>
          </p:cNvSpPr>
          <p:nvPr>
            <p:ph type="subTitle" idx="3"/>
          </p:nvPr>
        </p:nvSpPr>
        <p:spPr>
          <a:xfrm>
            <a:off x="5055246" y="33769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lt2"/>
                </a:solidFill>
                <a:latin typeface="Marhey"/>
                <a:ea typeface="Marhey"/>
                <a:cs typeface="Marhey"/>
                <a:sym typeface="Marhe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8" name="Google Shape;108;p5"/>
          <p:cNvSpPr txBox="1">
            <a:spLocks noGrp="1"/>
          </p:cNvSpPr>
          <p:nvPr>
            <p:ph type="subTitle" idx="4"/>
          </p:nvPr>
        </p:nvSpPr>
        <p:spPr>
          <a:xfrm>
            <a:off x="1583154" y="33769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lt2"/>
                </a:solidFill>
                <a:latin typeface="Marhey"/>
                <a:ea typeface="Marhey"/>
                <a:cs typeface="Marhey"/>
                <a:sym typeface="Marhe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dk2"/>
            </a:gs>
            <a:gs pos="100000">
              <a:schemeClr val="lt1"/>
            </a:gs>
          </a:gsLst>
          <a:path path="circle">
            <a:fillToRect l="100000" t="100000"/>
          </a:path>
          <a:tileRect r="-100000" b="-100000"/>
        </a:gradFill>
        <a:effectLst/>
      </p:bgPr>
    </p:bg>
    <p:spTree>
      <p:nvGrpSpPr>
        <p:cNvPr id="1" name="Shape 109"/>
        <p:cNvGrpSpPr/>
        <p:nvPr/>
      </p:nvGrpSpPr>
      <p:grpSpPr>
        <a:xfrm>
          <a:off x="0" y="0"/>
          <a:ext cx="0" cy="0"/>
          <a:chOff x="0" y="0"/>
          <a:chExt cx="0" cy="0"/>
        </a:xfrm>
      </p:grpSpPr>
      <p:sp>
        <p:nvSpPr>
          <p:cNvPr id="110" name="Google Shape;110;p6"/>
          <p:cNvSpPr/>
          <p:nvPr/>
        </p:nvSpPr>
        <p:spPr>
          <a:xfrm>
            <a:off x="8284402" y="4287493"/>
            <a:ext cx="1726745" cy="1726417"/>
          </a:xfrm>
          <a:custGeom>
            <a:avLst/>
            <a:gdLst/>
            <a:ahLst/>
            <a:cxnLst/>
            <a:rect l="l" t="t" r="r" b="b"/>
            <a:pathLst>
              <a:path w="42144" h="42136" extrusionOk="0">
                <a:moveTo>
                  <a:pt x="26903" y="2913"/>
                </a:moveTo>
                <a:cubicBezTo>
                  <a:pt x="27236" y="2913"/>
                  <a:pt x="27580" y="2957"/>
                  <a:pt x="27923" y="3064"/>
                </a:cubicBezTo>
                <a:cubicBezTo>
                  <a:pt x="29297" y="3474"/>
                  <a:pt x="30377" y="4750"/>
                  <a:pt x="31144" y="6846"/>
                </a:cubicBezTo>
                <a:cubicBezTo>
                  <a:pt x="31028" y="6891"/>
                  <a:pt x="30903" y="6944"/>
                  <a:pt x="30787" y="6998"/>
                </a:cubicBezTo>
                <a:cubicBezTo>
                  <a:pt x="30029" y="5329"/>
                  <a:pt x="29003" y="4304"/>
                  <a:pt x="27718" y="3947"/>
                </a:cubicBezTo>
                <a:cubicBezTo>
                  <a:pt x="27344" y="3834"/>
                  <a:pt x="26976" y="3789"/>
                  <a:pt x="26627" y="3789"/>
                </a:cubicBezTo>
                <a:cubicBezTo>
                  <a:pt x="25537" y="3789"/>
                  <a:pt x="24628" y="4230"/>
                  <a:pt x="24257" y="4446"/>
                </a:cubicBezTo>
                <a:cubicBezTo>
                  <a:pt x="24185" y="4250"/>
                  <a:pt x="24114" y="4054"/>
                  <a:pt x="24034" y="3866"/>
                </a:cubicBezTo>
                <a:cubicBezTo>
                  <a:pt x="24377" y="3630"/>
                  <a:pt x="25557" y="2913"/>
                  <a:pt x="26903" y="2913"/>
                </a:cubicBezTo>
                <a:close/>
                <a:moveTo>
                  <a:pt x="14960" y="3068"/>
                </a:moveTo>
                <a:cubicBezTo>
                  <a:pt x="15891" y="3068"/>
                  <a:pt x="16954" y="3344"/>
                  <a:pt x="18146" y="3893"/>
                </a:cubicBezTo>
                <a:cubicBezTo>
                  <a:pt x="18092" y="4009"/>
                  <a:pt x="18048" y="4125"/>
                  <a:pt x="18003" y="4241"/>
                </a:cubicBezTo>
                <a:cubicBezTo>
                  <a:pt x="17145" y="3926"/>
                  <a:pt x="16352" y="3767"/>
                  <a:pt x="15628" y="3767"/>
                </a:cubicBezTo>
                <a:cubicBezTo>
                  <a:pt x="14899" y="3767"/>
                  <a:pt x="14241" y="3928"/>
                  <a:pt x="13659" y="4250"/>
                </a:cubicBezTo>
                <a:cubicBezTo>
                  <a:pt x="12249" y="5026"/>
                  <a:pt x="11723" y="6498"/>
                  <a:pt x="11562" y="7060"/>
                </a:cubicBezTo>
                <a:cubicBezTo>
                  <a:pt x="11384" y="6971"/>
                  <a:pt x="11196" y="6891"/>
                  <a:pt x="11000" y="6810"/>
                </a:cubicBezTo>
                <a:cubicBezTo>
                  <a:pt x="11116" y="6284"/>
                  <a:pt x="11598" y="4339"/>
                  <a:pt x="13186" y="3483"/>
                </a:cubicBezTo>
                <a:cubicBezTo>
                  <a:pt x="13710" y="3206"/>
                  <a:pt x="14302" y="3068"/>
                  <a:pt x="14960" y="3068"/>
                </a:cubicBezTo>
                <a:close/>
                <a:moveTo>
                  <a:pt x="15629" y="4108"/>
                </a:moveTo>
                <a:cubicBezTo>
                  <a:pt x="16311" y="4108"/>
                  <a:pt x="17066" y="4260"/>
                  <a:pt x="17896" y="4562"/>
                </a:cubicBezTo>
                <a:cubicBezTo>
                  <a:pt x="17789" y="4883"/>
                  <a:pt x="17718" y="5214"/>
                  <a:pt x="17664" y="5553"/>
                </a:cubicBezTo>
                <a:cubicBezTo>
                  <a:pt x="16944" y="5242"/>
                  <a:pt x="16285" y="5087"/>
                  <a:pt x="15682" y="5087"/>
                </a:cubicBezTo>
                <a:cubicBezTo>
                  <a:pt x="15194" y="5087"/>
                  <a:pt x="14743" y="5188"/>
                  <a:pt x="14328" y="5392"/>
                </a:cubicBezTo>
                <a:cubicBezTo>
                  <a:pt x="13213" y="5963"/>
                  <a:pt x="12731" y="7149"/>
                  <a:pt x="12561" y="7676"/>
                </a:cubicBezTo>
                <a:cubicBezTo>
                  <a:pt x="12347" y="7515"/>
                  <a:pt x="12115" y="7363"/>
                  <a:pt x="11883" y="7230"/>
                </a:cubicBezTo>
                <a:cubicBezTo>
                  <a:pt x="11999" y="6801"/>
                  <a:pt x="12472" y="5285"/>
                  <a:pt x="13828" y="4544"/>
                </a:cubicBezTo>
                <a:cubicBezTo>
                  <a:pt x="14362" y="4253"/>
                  <a:pt x="14961" y="4108"/>
                  <a:pt x="15629" y="4108"/>
                </a:cubicBezTo>
                <a:close/>
                <a:moveTo>
                  <a:pt x="26660" y="4125"/>
                </a:moveTo>
                <a:cubicBezTo>
                  <a:pt x="26972" y="4125"/>
                  <a:pt x="27299" y="4163"/>
                  <a:pt x="27629" y="4259"/>
                </a:cubicBezTo>
                <a:cubicBezTo>
                  <a:pt x="28807" y="4598"/>
                  <a:pt x="29770" y="5570"/>
                  <a:pt x="30493" y="7140"/>
                </a:cubicBezTo>
                <a:cubicBezTo>
                  <a:pt x="30189" y="7292"/>
                  <a:pt x="29904" y="7479"/>
                  <a:pt x="29627" y="7685"/>
                </a:cubicBezTo>
                <a:cubicBezTo>
                  <a:pt x="29110" y="6364"/>
                  <a:pt x="28361" y="5535"/>
                  <a:pt x="27397" y="5214"/>
                </a:cubicBezTo>
                <a:cubicBezTo>
                  <a:pt x="27071" y="5106"/>
                  <a:pt x="26748" y="5063"/>
                  <a:pt x="26441" y="5063"/>
                </a:cubicBezTo>
                <a:cubicBezTo>
                  <a:pt x="25602" y="5063"/>
                  <a:pt x="24877" y="5381"/>
                  <a:pt x="24524" y="5570"/>
                </a:cubicBezTo>
                <a:cubicBezTo>
                  <a:pt x="24489" y="5303"/>
                  <a:pt x="24426" y="5035"/>
                  <a:pt x="24355" y="4767"/>
                </a:cubicBezTo>
                <a:cubicBezTo>
                  <a:pt x="24660" y="4594"/>
                  <a:pt x="25573" y="4125"/>
                  <a:pt x="26660" y="4125"/>
                </a:cubicBezTo>
                <a:close/>
                <a:moveTo>
                  <a:pt x="21117" y="4027"/>
                </a:moveTo>
                <a:cubicBezTo>
                  <a:pt x="21830" y="4705"/>
                  <a:pt x="22267" y="5758"/>
                  <a:pt x="22267" y="6864"/>
                </a:cubicBezTo>
                <a:cubicBezTo>
                  <a:pt x="22267" y="7970"/>
                  <a:pt x="21830" y="9014"/>
                  <a:pt x="21117" y="9710"/>
                </a:cubicBezTo>
                <a:cubicBezTo>
                  <a:pt x="20376" y="9014"/>
                  <a:pt x="19966" y="7988"/>
                  <a:pt x="19948" y="6864"/>
                </a:cubicBezTo>
                <a:cubicBezTo>
                  <a:pt x="19948" y="5758"/>
                  <a:pt x="20385" y="4705"/>
                  <a:pt x="21117" y="4027"/>
                </a:cubicBezTo>
                <a:close/>
                <a:moveTo>
                  <a:pt x="26451" y="5403"/>
                </a:moveTo>
                <a:cubicBezTo>
                  <a:pt x="26723" y="5403"/>
                  <a:pt x="27007" y="5440"/>
                  <a:pt x="27290" y="5535"/>
                </a:cubicBezTo>
                <a:cubicBezTo>
                  <a:pt x="28173" y="5838"/>
                  <a:pt x="28869" y="6632"/>
                  <a:pt x="29351" y="7908"/>
                </a:cubicBezTo>
                <a:cubicBezTo>
                  <a:pt x="29163" y="8068"/>
                  <a:pt x="28985" y="8247"/>
                  <a:pt x="28824" y="8443"/>
                </a:cubicBezTo>
                <a:cubicBezTo>
                  <a:pt x="28378" y="8978"/>
                  <a:pt x="28084" y="9585"/>
                  <a:pt x="27932" y="10272"/>
                </a:cubicBezTo>
                <a:cubicBezTo>
                  <a:pt x="27799" y="9861"/>
                  <a:pt x="27567" y="9487"/>
                  <a:pt x="27254" y="9174"/>
                </a:cubicBezTo>
                <a:cubicBezTo>
                  <a:pt x="26710" y="8639"/>
                  <a:pt x="25996" y="8354"/>
                  <a:pt x="25238" y="8354"/>
                </a:cubicBezTo>
                <a:cubicBezTo>
                  <a:pt x="24721" y="8354"/>
                  <a:pt x="24221" y="8488"/>
                  <a:pt x="23775" y="8755"/>
                </a:cubicBezTo>
                <a:cubicBezTo>
                  <a:pt x="24221" y="8122"/>
                  <a:pt x="24480"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8" y="387"/>
                </a:moveTo>
                <a:cubicBezTo>
                  <a:pt x="21491" y="753"/>
                  <a:pt x="22856" y="2127"/>
                  <a:pt x="23650" y="3840"/>
                </a:cubicBezTo>
                <a:cubicBezTo>
                  <a:pt x="23659" y="3866"/>
                  <a:pt x="23659" y="3884"/>
                  <a:pt x="23677" y="3902"/>
                </a:cubicBezTo>
                <a:cubicBezTo>
                  <a:pt x="23677" y="3902"/>
                  <a:pt x="23677" y="3911"/>
                  <a:pt x="23677" y="3911"/>
                </a:cubicBezTo>
                <a:cubicBezTo>
                  <a:pt x="23802"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48" y="6159"/>
                  <a:pt x="24248" y="6409"/>
                  <a:pt x="24221" y="6650"/>
                </a:cubicBezTo>
                <a:cubicBezTo>
                  <a:pt x="24078" y="8086"/>
                  <a:pt x="23177" y="9317"/>
                  <a:pt x="21545" y="10325"/>
                </a:cubicBezTo>
                <a:cubicBezTo>
                  <a:pt x="21456" y="10174"/>
                  <a:pt x="21375" y="10058"/>
                  <a:pt x="21313" y="9968"/>
                </a:cubicBezTo>
                <a:cubicBezTo>
                  <a:pt x="22125" y="9219"/>
                  <a:pt x="22598" y="8068"/>
                  <a:pt x="22598" y="6864"/>
                </a:cubicBezTo>
                <a:cubicBezTo>
                  <a:pt x="22598" y="5579"/>
                  <a:pt x="22107" y="4420"/>
                  <a:pt x="21215" y="3661"/>
                </a:cubicBezTo>
                <a:lnTo>
                  <a:pt x="21117" y="3572"/>
                </a:lnTo>
                <a:lnTo>
                  <a:pt x="21001" y="3661"/>
                </a:lnTo>
                <a:cubicBezTo>
                  <a:pt x="20126" y="4420"/>
                  <a:pt x="19618" y="5579"/>
                  <a:pt x="19618" y="6864"/>
                </a:cubicBezTo>
                <a:cubicBezTo>
                  <a:pt x="19618" y="8077"/>
                  <a:pt x="20073" y="9192"/>
                  <a:pt x="20867" y="9933"/>
                </a:cubicBezTo>
                <a:cubicBezTo>
                  <a:pt x="20804" y="10022"/>
                  <a:pt x="20715" y="10156"/>
                  <a:pt x="20608" y="10325"/>
                </a:cubicBezTo>
                <a:cubicBezTo>
                  <a:pt x="18993" y="9308"/>
                  <a:pt x="18092" y="8068"/>
                  <a:pt x="17968" y="6650"/>
                </a:cubicBezTo>
                <a:cubicBezTo>
                  <a:pt x="17950" y="6507"/>
                  <a:pt x="17941" y="6364"/>
                  <a:pt x="17941" y="6248"/>
                </a:cubicBezTo>
                <a:cubicBezTo>
                  <a:pt x="17941" y="6115"/>
                  <a:pt x="17950" y="5990"/>
                  <a:pt x="17959" y="5856"/>
                </a:cubicBezTo>
                <a:cubicBezTo>
                  <a:pt x="17968" y="5829"/>
                  <a:pt x="17968" y="5802"/>
                  <a:pt x="17968" y="5776"/>
                </a:cubicBezTo>
                <a:cubicBezTo>
                  <a:pt x="18235" y="3215"/>
                  <a:pt x="20599" y="851"/>
                  <a:pt x="21108" y="387"/>
                </a:cubicBezTo>
                <a:close/>
                <a:moveTo>
                  <a:pt x="15686" y="5427"/>
                </a:moveTo>
                <a:cubicBezTo>
                  <a:pt x="16270" y="5427"/>
                  <a:pt x="16918" y="5587"/>
                  <a:pt x="17629" y="5909"/>
                </a:cubicBezTo>
                <a:cubicBezTo>
                  <a:pt x="17620" y="6016"/>
                  <a:pt x="17620" y="6123"/>
                  <a:pt x="17620" y="6239"/>
                </a:cubicBezTo>
                <a:cubicBezTo>
                  <a:pt x="17620" y="6382"/>
                  <a:pt x="17620" y="6516"/>
                  <a:pt x="17629" y="6659"/>
                </a:cubicBezTo>
                <a:cubicBezTo>
                  <a:pt x="17700" y="7355"/>
                  <a:pt x="17923" y="8006"/>
                  <a:pt x="18307" y="8603"/>
                </a:cubicBezTo>
                <a:cubicBezTo>
                  <a:pt x="17914" y="8407"/>
                  <a:pt x="17486" y="8291"/>
                  <a:pt x="17022" y="8291"/>
                </a:cubicBezTo>
                <a:cubicBezTo>
                  <a:pt x="15702" y="8291"/>
                  <a:pt x="14586" y="9219"/>
                  <a:pt x="14283" y="10468"/>
                </a:cubicBezTo>
                <a:cubicBezTo>
                  <a:pt x="14149" y="9701"/>
                  <a:pt x="13846" y="9023"/>
                  <a:pt x="13364" y="8443"/>
                </a:cubicBezTo>
                <a:cubicBezTo>
                  <a:pt x="13204" y="8247"/>
                  <a:pt x="13025" y="8068"/>
                  <a:pt x="12838" y="7908"/>
                </a:cubicBezTo>
                <a:cubicBezTo>
                  <a:pt x="12945" y="7524"/>
                  <a:pt x="13382" y="6257"/>
                  <a:pt x="14488" y="5695"/>
                </a:cubicBezTo>
                <a:cubicBezTo>
                  <a:pt x="14850" y="5516"/>
                  <a:pt x="15250" y="5427"/>
                  <a:pt x="15686" y="5427"/>
                </a:cubicBezTo>
                <a:close/>
                <a:moveTo>
                  <a:pt x="9159" y="8994"/>
                </a:moveTo>
                <a:cubicBezTo>
                  <a:pt x="10117" y="8994"/>
                  <a:pt x="11136" y="9427"/>
                  <a:pt x="11874" y="10182"/>
                </a:cubicBezTo>
                <a:cubicBezTo>
                  <a:pt x="12659" y="10968"/>
                  <a:pt x="13070" y="12002"/>
                  <a:pt x="13070" y="13002"/>
                </a:cubicBezTo>
                <a:cubicBezTo>
                  <a:pt x="13022" y="13004"/>
                  <a:pt x="12973" y="13005"/>
                  <a:pt x="12925" y="13005"/>
                </a:cubicBezTo>
                <a:cubicBezTo>
                  <a:pt x="11958" y="13005"/>
                  <a:pt x="11007" y="12580"/>
                  <a:pt x="10242" y="11815"/>
                </a:cubicBezTo>
                <a:cubicBezTo>
                  <a:pt x="9457" y="11030"/>
                  <a:pt x="9002" y="9995"/>
                  <a:pt x="9046" y="8996"/>
                </a:cubicBezTo>
                <a:cubicBezTo>
                  <a:pt x="9084" y="8995"/>
                  <a:pt x="9122" y="8994"/>
                  <a:pt x="9159" y="8994"/>
                </a:cubicBezTo>
                <a:close/>
                <a:moveTo>
                  <a:pt x="33065" y="9031"/>
                </a:moveTo>
                <a:cubicBezTo>
                  <a:pt x="33094" y="9031"/>
                  <a:pt x="33122" y="9031"/>
                  <a:pt x="33151" y="9032"/>
                </a:cubicBezTo>
                <a:cubicBezTo>
                  <a:pt x="33196" y="10040"/>
                  <a:pt x="32741" y="11066"/>
                  <a:pt x="31974" y="11860"/>
                </a:cubicBezTo>
                <a:cubicBezTo>
                  <a:pt x="31211" y="12622"/>
                  <a:pt x="30197" y="13056"/>
                  <a:pt x="29232" y="13056"/>
                </a:cubicBezTo>
                <a:cubicBezTo>
                  <a:pt x="29203" y="13056"/>
                  <a:pt x="29174" y="13056"/>
                  <a:pt x="29146" y="13055"/>
                </a:cubicBezTo>
                <a:cubicBezTo>
                  <a:pt x="29101" y="12038"/>
                  <a:pt x="29538" y="11021"/>
                  <a:pt x="30323" y="10218"/>
                </a:cubicBezTo>
                <a:cubicBezTo>
                  <a:pt x="31086" y="9473"/>
                  <a:pt x="32084" y="9031"/>
                  <a:pt x="33065" y="9031"/>
                </a:cubicBezTo>
                <a:close/>
                <a:moveTo>
                  <a:pt x="22678" y="9924"/>
                </a:moveTo>
                <a:cubicBezTo>
                  <a:pt x="22482" y="10325"/>
                  <a:pt x="22383" y="10753"/>
                  <a:pt x="22383" y="11191"/>
                </a:cubicBezTo>
                <a:cubicBezTo>
                  <a:pt x="22383" y="11762"/>
                  <a:pt x="22553" y="12332"/>
                  <a:pt x="22901" y="12832"/>
                </a:cubicBezTo>
                <a:cubicBezTo>
                  <a:pt x="22794" y="12993"/>
                  <a:pt x="22696" y="13162"/>
                  <a:pt x="22598" y="13349"/>
                </a:cubicBezTo>
                <a:cubicBezTo>
                  <a:pt x="22508" y="12225"/>
                  <a:pt x="22080" y="11253"/>
                  <a:pt x="21714" y="10611"/>
                </a:cubicBezTo>
                <a:cubicBezTo>
                  <a:pt x="22071" y="10397"/>
                  <a:pt x="22392" y="10165"/>
                  <a:pt x="22678" y="9924"/>
                </a:cubicBezTo>
                <a:close/>
                <a:moveTo>
                  <a:pt x="19645" y="10058"/>
                </a:moveTo>
                <a:lnTo>
                  <a:pt x="19645" y="10058"/>
                </a:lnTo>
                <a:cubicBezTo>
                  <a:pt x="19886" y="10245"/>
                  <a:pt x="20153" y="10432"/>
                  <a:pt x="20439" y="10611"/>
                </a:cubicBezTo>
                <a:cubicBezTo>
                  <a:pt x="20073" y="11271"/>
                  <a:pt x="19636" y="12261"/>
                  <a:pt x="19555" y="13394"/>
                </a:cubicBezTo>
                <a:cubicBezTo>
                  <a:pt x="19466" y="13225"/>
                  <a:pt x="19368" y="13055"/>
                  <a:pt x="19261" y="12903"/>
                </a:cubicBezTo>
                <a:cubicBezTo>
                  <a:pt x="19663" y="12422"/>
                  <a:pt x="19859" y="11824"/>
                  <a:pt x="19859" y="11164"/>
                </a:cubicBezTo>
                <a:cubicBezTo>
                  <a:pt x="19859" y="10771"/>
                  <a:pt x="19787" y="10397"/>
                  <a:pt x="19645" y="10058"/>
                </a:cubicBezTo>
                <a:close/>
                <a:moveTo>
                  <a:pt x="17022" y="8630"/>
                </a:moveTo>
                <a:cubicBezTo>
                  <a:pt x="18405" y="8630"/>
                  <a:pt x="19529" y="9763"/>
                  <a:pt x="19529" y="11164"/>
                </a:cubicBezTo>
                <a:cubicBezTo>
                  <a:pt x="19529" y="11717"/>
                  <a:pt x="19368" y="12216"/>
                  <a:pt x="19065" y="12618"/>
                </a:cubicBezTo>
                <a:cubicBezTo>
                  <a:pt x="18244" y="11512"/>
                  <a:pt x="17209" y="10852"/>
                  <a:pt x="16986" y="10727"/>
                </a:cubicBezTo>
                <a:cubicBezTo>
                  <a:pt x="16959" y="10673"/>
                  <a:pt x="16897" y="10637"/>
                  <a:pt x="16843" y="10637"/>
                </a:cubicBezTo>
                <a:lnTo>
                  <a:pt x="16835" y="10637"/>
                </a:lnTo>
                <a:cubicBezTo>
                  <a:pt x="16824" y="10636"/>
                  <a:pt x="16813" y="10635"/>
                  <a:pt x="16803" y="10635"/>
                </a:cubicBezTo>
                <a:cubicBezTo>
                  <a:pt x="16751" y="10635"/>
                  <a:pt x="16704" y="10653"/>
                  <a:pt x="16674" y="10682"/>
                </a:cubicBezTo>
                <a:cubicBezTo>
                  <a:pt x="16638" y="10718"/>
                  <a:pt x="16629" y="10771"/>
                  <a:pt x="16629" y="10789"/>
                </a:cubicBezTo>
                <a:cubicBezTo>
                  <a:pt x="16629" y="10825"/>
                  <a:pt x="16629" y="10852"/>
                  <a:pt x="16647" y="10878"/>
                </a:cubicBezTo>
                <a:cubicBezTo>
                  <a:pt x="16585" y="11128"/>
                  <a:pt x="16442" y="11806"/>
                  <a:pt x="16442" y="12663"/>
                </a:cubicBezTo>
                <a:cubicBezTo>
                  <a:pt x="16442" y="12957"/>
                  <a:pt x="16460" y="13278"/>
                  <a:pt x="16504" y="13599"/>
                </a:cubicBezTo>
                <a:cubicBezTo>
                  <a:pt x="15354" y="13358"/>
                  <a:pt x="14533" y="12332"/>
                  <a:pt x="14533" y="11164"/>
                </a:cubicBezTo>
                <a:cubicBezTo>
                  <a:pt x="14533" y="9763"/>
                  <a:pt x="15666" y="8630"/>
                  <a:pt x="17022" y="8630"/>
                </a:cubicBezTo>
                <a:close/>
                <a:moveTo>
                  <a:pt x="25238" y="8684"/>
                </a:moveTo>
                <a:cubicBezTo>
                  <a:pt x="25925" y="8684"/>
                  <a:pt x="26532" y="8942"/>
                  <a:pt x="27013" y="9415"/>
                </a:cubicBezTo>
                <a:cubicBezTo>
                  <a:pt x="27486" y="9879"/>
                  <a:pt x="27745" y="10504"/>
                  <a:pt x="27745" y="11164"/>
                </a:cubicBezTo>
                <a:cubicBezTo>
                  <a:pt x="27745" y="11851"/>
                  <a:pt x="27486" y="12484"/>
                  <a:pt x="26987" y="12975"/>
                </a:cubicBezTo>
                <a:cubicBezTo>
                  <a:pt x="26612" y="13358"/>
                  <a:pt x="26130" y="13599"/>
                  <a:pt x="25631" y="13662"/>
                </a:cubicBezTo>
                <a:cubicBezTo>
                  <a:pt x="25863" y="12154"/>
                  <a:pt x="25506" y="10825"/>
                  <a:pt x="25488" y="10753"/>
                </a:cubicBezTo>
                <a:cubicBezTo>
                  <a:pt x="25488" y="10745"/>
                  <a:pt x="25479" y="10745"/>
                  <a:pt x="25479" y="10736"/>
                </a:cubicBezTo>
                <a:cubicBezTo>
                  <a:pt x="25479" y="10727"/>
                  <a:pt x="25479" y="10718"/>
                  <a:pt x="25470" y="10709"/>
                </a:cubicBezTo>
                <a:cubicBezTo>
                  <a:pt x="25443" y="10673"/>
                  <a:pt x="25417" y="10655"/>
                  <a:pt x="25381" y="10646"/>
                </a:cubicBezTo>
                <a:cubicBezTo>
                  <a:pt x="25372" y="10637"/>
                  <a:pt x="25363" y="10637"/>
                  <a:pt x="25354" y="10637"/>
                </a:cubicBezTo>
                <a:lnTo>
                  <a:pt x="25283" y="10637"/>
                </a:lnTo>
                <a:cubicBezTo>
                  <a:pt x="25283" y="10637"/>
                  <a:pt x="25274" y="10637"/>
                  <a:pt x="25274" y="10646"/>
                </a:cubicBezTo>
                <a:cubicBezTo>
                  <a:pt x="25265" y="10646"/>
                  <a:pt x="25247" y="10646"/>
                  <a:pt x="25238" y="10655"/>
                </a:cubicBezTo>
                <a:cubicBezTo>
                  <a:pt x="25176" y="10691"/>
                  <a:pt x="24016" y="11351"/>
                  <a:pt x="23115" y="12529"/>
                </a:cubicBezTo>
                <a:cubicBezTo>
                  <a:pt x="22499" y="11547"/>
                  <a:pt x="22633" y="10263"/>
                  <a:pt x="23445" y="9433"/>
                </a:cubicBezTo>
                <a:cubicBezTo>
                  <a:pt x="23927" y="8951"/>
                  <a:pt x="24569" y="8684"/>
                  <a:pt x="25238" y="8684"/>
                </a:cubicBezTo>
                <a:close/>
                <a:moveTo>
                  <a:pt x="6700" y="6424"/>
                </a:moveTo>
                <a:cubicBezTo>
                  <a:pt x="7740" y="6424"/>
                  <a:pt x="10689" y="6566"/>
                  <a:pt x="12508" y="8068"/>
                </a:cubicBezTo>
                <a:cubicBezTo>
                  <a:pt x="12526" y="8086"/>
                  <a:pt x="12535" y="8104"/>
                  <a:pt x="12561" y="8113"/>
                </a:cubicBezTo>
                <a:cubicBezTo>
                  <a:pt x="12758" y="8282"/>
                  <a:pt x="12936" y="8461"/>
                  <a:pt x="13097" y="8657"/>
                </a:cubicBezTo>
                <a:cubicBezTo>
                  <a:pt x="14033" y="9763"/>
                  <a:pt x="14265" y="11271"/>
                  <a:pt x="13810" y="13153"/>
                </a:cubicBezTo>
                <a:cubicBezTo>
                  <a:pt x="13641" y="13109"/>
                  <a:pt x="13498" y="13082"/>
                  <a:pt x="13400" y="13064"/>
                </a:cubicBezTo>
                <a:cubicBezTo>
                  <a:pt x="13471" y="11940"/>
                  <a:pt x="12981" y="10807"/>
                  <a:pt x="12124" y="9942"/>
                </a:cubicBezTo>
                <a:cubicBezTo>
                  <a:pt x="11299" y="9133"/>
                  <a:pt x="10213" y="8654"/>
                  <a:pt x="9166" y="8654"/>
                </a:cubicBezTo>
                <a:cubicBezTo>
                  <a:pt x="9069" y="8654"/>
                  <a:pt x="8973" y="8658"/>
                  <a:pt x="8877" y="8666"/>
                </a:cubicBezTo>
                <a:lnTo>
                  <a:pt x="8743" y="8675"/>
                </a:lnTo>
                <a:lnTo>
                  <a:pt x="8716" y="8818"/>
                </a:lnTo>
                <a:lnTo>
                  <a:pt x="8716" y="9112"/>
                </a:lnTo>
                <a:cubicBezTo>
                  <a:pt x="8716" y="10156"/>
                  <a:pt x="9180" y="11235"/>
                  <a:pt x="10010" y="12056"/>
                </a:cubicBezTo>
                <a:cubicBezTo>
                  <a:pt x="10843" y="12898"/>
                  <a:pt x="11908" y="13343"/>
                  <a:pt x="12958" y="13343"/>
                </a:cubicBezTo>
                <a:cubicBezTo>
                  <a:pt x="12998" y="13343"/>
                  <a:pt x="13038" y="13342"/>
                  <a:pt x="13079" y="13341"/>
                </a:cubicBezTo>
                <a:cubicBezTo>
                  <a:pt x="13088" y="13439"/>
                  <a:pt x="13114" y="13599"/>
                  <a:pt x="13159" y="13796"/>
                </a:cubicBezTo>
                <a:cubicBezTo>
                  <a:pt x="12558" y="13936"/>
                  <a:pt x="11994" y="14007"/>
                  <a:pt x="11468" y="14007"/>
                </a:cubicBezTo>
                <a:cubicBezTo>
                  <a:pt x="10363" y="14007"/>
                  <a:pt x="9427" y="13696"/>
                  <a:pt x="8672" y="13073"/>
                </a:cubicBezTo>
                <a:cubicBezTo>
                  <a:pt x="8476" y="12903"/>
                  <a:pt x="8297" y="12725"/>
                  <a:pt x="8137" y="12529"/>
                </a:cubicBezTo>
                <a:cubicBezTo>
                  <a:pt x="8119" y="12484"/>
                  <a:pt x="8092" y="12457"/>
                  <a:pt x="8056" y="12440"/>
                </a:cubicBezTo>
                <a:cubicBezTo>
                  <a:pt x="7789" y="12109"/>
                  <a:pt x="7574" y="11744"/>
                  <a:pt x="7387" y="11369"/>
                </a:cubicBezTo>
                <a:cubicBezTo>
                  <a:pt x="7387" y="11369"/>
                  <a:pt x="7387" y="11360"/>
                  <a:pt x="7387" y="11360"/>
                </a:cubicBezTo>
                <a:cubicBezTo>
                  <a:pt x="7387" y="11351"/>
                  <a:pt x="7387" y="11351"/>
                  <a:pt x="7378" y="11351"/>
                </a:cubicBezTo>
                <a:cubicBezTo>
                  <a:pt x="6450" y="9406"/>
                  <a:pt x="6442" y="7016"/>
                  <a:pt x="6450" y="6427"/>
                </a:cubicBezTo>
                <a:cubicBezTo>
                  <a:pt x="6513" y="6425"/>
                  <a:pt x="6597" y="6424"/>
                  <a:pt x="6700" y="6424"/>
                </a:cubicBezTo>
                <a:close/>
                <a:moveTo>
                  <a:pt x="35435" y="6449"/>
                </a:moveTo>
                <a:cubicBezTo>
                  <a:pt x="35554" y="6449"/>
                  <a:pt x="35651"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5" y="12743"/>
                  <a:pt x="33686" y="12930"/>
                  <a:pt x="33490" y="13091"/>
                </a:cubicBezTo>
                <a:cubicBezTo>
                  <a:pt x="32735" y="13708"/>
                  <a:pt x="31811" y="14019"/>
                  <a:pt x="30718" y="14019"/>
                </a:cubicBezTo>
                <a:cubicBezTo>
                  <a:pt x="30184" y="14019"/>
                  <a:pt x="29609" y="13945"/>
                  <a:pt x="28994" y="13796"/>
                </a:cubicBezTo>
                <a:cubicBezTo>
                  <a:pt x="29030" y="13626"/>
                  <a:pt x="29056" y="13483"/>
                  <a:pt x="29074" y="13385"/>
                </a:cubicBezTo>
                <a:cubicBezTo>
                  <a:pt x="29122" y="13387"/>
                  <a:pt x="29169" y="13388"/>
                  <a:pt x="29217" y="13388"/>
                </a:cubicBezTo>
                <a:cubicBezTo>
                  <a:pt x="30272" y="13388"/>
                  <a:pt x="31377" y="12919"/>
                  <a:pt x="32188" y="12092"/>
                </a:cubicBezTo>
                <a:cubicBezTo>
                  <a:pt x="33098" y="11217"/>
                  <a:pt x="33570" y="10004"/>
                  <a:pt x="33472" y="8862"/>
                </a:cubicBezTo>
                <a:lnTo>
                  <a:pt x="33472" y="8719"/>
                </a:lnTo>
                <a:lnTo>
                  <a:pt x="33330" y="8711"/>
                </a:lnTo>
                <a:cubicBezTo>
                  <a:pt x="33245" y="8705"/>
                  <a:pt x="33161" y="8702"/>
                  <a:pt x="33076" y="8702"/>
                </a:cubicBezTo>
                <a:cubicBezTo>
                  <a:pt x="32003" y="8702"/>
                  <a:pt x="30901" y="9168"/>
                  <a:pt x="30091" y="9986"/>
                </a:cubicBezTo>
                <a:cubicBezTo>
                  <a:pt x="29279" y="10807"/>
                  <a:pt x="28798" y="11886"/>
                  <a:pt x="28798" y="12939"/>
                </a:cubicBezTo>
                <a:cubicBezTo>
                  <a:pt x="28798" y="12984"/>
                  <a:pt x="28798" y="13019"/>
                  <a:pt x="28798" y="13055"/>
                </a:cubicBezTo>
                <a:cubicBezTo>
                  <a:pt x="28700" y="13073"/>
                  <a:pt x="28539" y="13100"/>
                  <a:pt x="28334" y="13153"/>
                </a:cubicBezTo>
                <a:cubicBezTo>
                  <a:pt x="27906" y="11289"/>
                  <a:pt x="28155" y="9772"/>
                  <a:pt x="29074" y="8657"/>
                </a:cubicBezTo>
                <a:cubicBezTo>
                  <a:pt x="29235" y="8461"/>
                  <a:pt x="29422" y="8282"/>
                  <a:pt x="29609" y="8122"/>
                </a:cubicBezTo>
                <a:cubicBezTo>
                  <a:pt x="29618" y="8122"/>
                  <a:pt x="29618" y="8122"/>
                  <a:pt x="29627" y="8113"/>
                </a:cubicBezTo>
                <a:cubicBezTo>
                  <a:pt x="29663" y="8104"/>
                  <a:pt x="29690" y="8077"/>
                  <a:pt x="29708" y="8033"/>
                </a:cubicBezTo>
                <a:cubicBezTo>
                  <a:pt x="30038" y="7774"/>
                  <a:pt x="30403" y="7560"/>
                  <a:pt x="30778" y="7372"/>
                </a:cubicBezTo>
                <a:lnTo>
                  <a:pt x="30787" y="7372"/>
                </a:lnTo>
                <a:cubicBezTo>
                  <a:pt x="30796" y="7372"/>
                  <a:pt x="30805" y="7363"/>
                  <a:pt x="30805" y="7363"/>
                </a:cubicBezTo>
                <a:cubicBezTo>
                  <a:pt x="32513" y="6549"/>
                  <a:pt x="34572" y="6449"/>
                  <a:pt x="35435" y="6449"/>
                </a:cubicBezTo>
                <a:close/>
                <a:moveTo>
                  <a:pt x="14337" y="12029"/>
                </a:moveTo>
                <a:cubicBezTo>
                  <a:pt x="14649" y="13010"/>
                  <a:pt x="15496" y="13769"/>
                  <a:pt x="16558" y="13956"/>
                </a:cubicBezTo>
                <a:cubicBezTo>
                  <a:pt x="16603" y="14152"/>
                  <a:pt x="16656" y="14349"/>
                  <a:pt x="16719" y="14545"/>
                </a:cubicBezTo>
                <a:cubicBezTo>
                  <a:pt x="15844" y="13822"/>
                  <a:pt x="14836" y="13439"/>
                  <a:pt x="14131" y="13233"/>
                </a:cubicBezTo>
                <a:cubicBezTo>
                  <a:pt x="14230" y="12814"/>
                  <a:pt x="14301" y="12413"/>
                  <a:pt x="14337" y="12029"/>
                </a:cubicBezTo>
                <a:close/>
                <a:moveTo>
                  <a:pt x="27852" y="12279"/>
                </a:moveTo>
                <a:cubicBezTo>
                  <a:pt x="27888" y="12582"/>
                  <a:pt x="27941" y="12903"/>
                  <a:pt x="28013" y="13233"/>
                </a:cubicBezTo>
                <a:cubicBezTo>
                  <a:pt x="27308" y="13430"/>
                  <a:pt x="26291" y="13822"/>
                  <a:pt x="25417" y="14563"/>
                </a:cubicBezTo>
                <a:cubicBezTo>
                  <a:pt x="25470" y="14375"/>
                  <a:pt x="25524" y="14188"/>
                  <a:pt x="25559" y="14010"/>
                </a:cubicBezTo>
                <a:cubicBezTo>
                  <a:pt x="26193" y="13956"/>
                  <a:pt x="26764" y="13680"/>
                  <a:pt x="27219" y="13216"/>
                </a:cubicBezTo>
                <a:cubicBezTo>
                  <a:pt x="27495" y="12939"/>
                  <a:pt x="27709" y="12627"/>
                  <a:pt x="27852" y="12279"/>
                </a:cubicBezTo>
                <a:close/>
                <a:moveTo>
                  <a:pt x="21090" y="10218"/>
                </a:moveTo>
                <a:cubicBezTo>
                  <a:pt x="21152" y="10307"/>
                  <a:pt x="21224" y="10432"/>
                  <a:pt x="21313" y="10575"/>
                </a:cubicBezTo>
                <a:cubicBezTo>
                  <a:pt x="21313" y="10602"/>
                  <a:pt x="21322" y="10629"/>
                  <a:pt x="21331" y="10646"/>
                </a:cubicBezTo>
                <a:cubicBezTo>
                  <a:pt x="21349" y="10664"/>
                  <a:pt x="21366" y="10691"/>
                  <a:pt x="21384" y="10700"/>
                </a:cubicBezTo>
                <a:cubicBezTo>
                  <a:pt x="21812" y="11449"/>
                  <a:pt x="22383" y="12752"/>
                  <a:pt x="22267" y="14170"/>
                </a:cubicBezTo>
                <a:cubicBezTo>
                  <a:pt x="22259" y="14188"/>
                  <a:pt x="22259" y="14197"/>
                  <a:pt x="22250" y="14206"/>
                </a:cubicBezTo>
                <a:cubicBezTo>
                  <a:pt x="22143" y="14509"/>
                  <a:pt x="22098" y="14777"/>
                  <a:pt x="22089" y="15044"/>
                </a:cubicBezTo>
                <a:lnTo>
                  <a:pt x="22044" y="15116"/>
                </a:lnTo>
                <a:lnTo>
                  <a:pt x="22080" y="15134"/>
                </a:lnTo>
                <a:cubicBezTo>
                  <a:pt x="22009" y="15312"/>
                  <a:pt x="21928" y="15526"/>
                  <a:pt x="21812" y="15749"/>
                </a:cubicBezTo>
                <a:cubicBezTo>
                  <a:pt x="21572" y="15714"/>
                  <a:pt x="21322" y="15696"/>
                  <a:pt x="21072" y="15696"/>
                </a:cubicBezTo>
                <a:cubicBezTo>
                  <a:pt x="20822" y="15696"/>
                  <a:pt x="20572" y="15714"/>
                  <a:pt x="20332" y="15749"/>
                </a:cubicBezTo>
                <a:cubicBezTo>
                  <a:pt x="20189" y="15482"/>
                  <a:pt x="20109" y="15223"/>
                  <a:pt x="20055" y="14991"/>
                </a:cubicBezTo>
                <a:cubicBezTo>
                  <a:pt x="20055" y="14982"/>
                  <a:pt x="20055" y="14964"/>
                  <a:pt x="20046" y="14946"/>
                </a:cubicBezTo>
                <a:cubicBezTo>
                  <a:pt x="20046" y="14830"/>
                  <a:pt x="20019" y="14723"/>
                  <a:pt x="19975" y="14607"/>
                </a:cubicBezTo>
                <a:cubicBezTo>
                  <a:pt x="19966" y="14545"/>
                  <a:pt x="19948" y="14482"/>
                  <a:pt x="19948" y="14393"/>
                </a:cubicBezTo>
                <a:cubicBezTo>
                  <a:pt x="19948" y="14393"/>
                  <a:pt x="19948" y="14393"/>
                  <a:pt x="19948" y="14384"/>
                </a:cubicBezTo>
                <a:cubicBezTo>
                  <a:pt x="19671" y="12511"/>
                  <a:pt x="20715" y="10771"/>
                  <a:pt x="21090" y="10218"/>
                </a:cubicBezTo>
                <a:close/>
                <a:moveTo>
                  <a:pt x="25220" y="11057"/>
                </a:moveTo>
                <a:lnTo>
                  <a:pt x="25220" y="11057"/>
                </a:lnTo>
                <a:cubicBezTo>
                  <a:pt x="25354" y="11690"/>
                  <a:pt x="25631" y="13581"/>
                  <a:pt x="24792" y="15178"/>
                </a:cubicBezTo>
                <a:cubicBezTo>
                  <a:pt x="24783" y="15187"/>
                  <a:pt x="24774" y="15205"/>
                  <a:pt x="24765" y="15214"/>
                </a:cubicBezTo>
                <a:lnTo>
                  <a:pt x="24730" y="15214"/>
                </a:lnTo>
                <a:lnTo>
                  <a:pt x="24703" y="15285"/>
                </a:lnTo>
                <a:cubicBezTo>
                  <a:pt x="24596" y="15446"/>
                  <a:pt x="24462" y="15606"/>
                  <a:pt x="24373" y="15785"/>
                </a:cubicBezTo>
                <a:cubicBezTo>
                  <a:pt x="24373" y="15794"/>
                  <a:pt x="24364" y="15794"/>
                  <a:pt x="24364" y="15794"/>
                </a:cubicBezTo>
                <a:lnTo>
                  <a:pt x="24266" y="15910"/>
                </a:lnTo>
                <a:lnTo>
                  <a:pt x="24275" y="15937"/>
                </a:lnTo>
                <a:cubicBezTo>
                  <a:pt x="24168" y="16106"/>
                  <a:pt x="24007" y="16276"/>
                  <a:pt x="23802" y="16436"/>
                </a:cubicBezTo>
                <a:cubicBezTo>
                  <a:pt x="23374" y="16186"/>
                  <a:pt x="22910" y="15990"/>
                  <a:pt x="22419" y="15865"/>
                </a:cubicBezTo>
                <a:cubicBezTo>
                  <a:pt x="22401" y="15633"/>
                  <a:pt x="22401" y="15392"/>
                  <a:pt x="22428" y="15143"/>
                </a:cubicBezTo>
                <a:lnTo>
                  <a:pt x="22455" y="15036"/>
                </a:lnTo>
                <a:lnTo>
                  <a:pt x="22446" y="15036"/>
                </a:lnTo>
                <a:cubicBezTo>
                  <a:pt x="22526" y="14777"/>
                  <a:pt x="22571" y="14545"/>
                  <a:pt x="22589" y="14304"/>
                </a:cubicBezTo>
                <a:cubicBezTo>
                  <a:pt x="22589" y="14295"/>
                  <a:pt x="22589" y="14277"/>
                  <a:pt x="22589" y="14268"/>
                </a:cubicBezTo>
                <a:cubicBezTo>
                  <a:pt x="23115" y="12555"/>
                  <a:pt x="24685" y="11414"/>
                  <a:pt x="25220" y="11057"/>
                </a:cubicBezTo>
                <a:close/>
                <a:moveTo>
                  <a:pt x="16951" y="11101"/>
                </a:moveTo>
                <a:lnTo>
                  <a:pt x="16951" y="11101"/>
                </a:lnTo>
                <a:cubicBezTo>
                  <a:pt x="17530" y="11476"/>
                  <a:pt x="19136" y="12671"/>
                  <a:pt x="19618" y="14473"/>
                </a:cubicBezTo>
                <a:cubicBezTo>
                  <a:pt x="19618" y="14634"/>
                  <a:pt x="19645"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1" y="15330"/>
                  <a:pt x="19761" y="15598"/>
                  <a:pt x="19725" y="15865"/>
                </a:cubicBezTo>
                <a:cubicBezTo>
                  <a:pt x="19225" y="15999"/>
                  <a:pt x="18761" y="16195"/>
                  <a:pt x="18324" y="16454"/>
                </a:cubicBezTo>
                <a:cubicBezTo>
                  <a:pt x="18182" y="16338"/>
                  <a:pt x="18048" y="16204"/>
                  <a:pt x="17923" y="16070"/>
                </a:cubicBezTo>
                <a:cubicBezTo>
                  <a:pt x="17923" y="16070"/>
                  <a:pt x="17923" y="16061"/>
                  <a:pt x="17923" y="16061"/>
                </a:cubicBezTo>
                <a:cubicBezTo>
                  <a:pt x="17914" y="16035"/>
                  <a:pt x="17896" y="16017"/>
                  <a:pt x="17878" y="15990"/>
                </a:cubicBezTo>
                <a:cubicBezTo>
                  <a:pt x="17869" y="15981"/>
                  <a:pt x="17869" y="15981"/>
                  <a:pt x="17869" y="15981"/>
                </a:cubicBezTo>
                <a:cubicBezTo>
                  <a:pt x="17753" y="15767"/>
                  <a:pt x="17620" y="15544"/>
                  <a:pt x="17432" y="15330"/>
                </a:cubicBezTo>
                <a:cubicBezTo>
                  <a:pt x="17423" y="15321"/>
                  <a:pt x="17414" y="15312"/>
                  <a:pt x="17405" y="15294"/>
                </a:cubicBezTo>
                <a:cubicBezTo>
                  <a:pt x="17397" y="15285"/>
                  <a:pt x="17388" y="15267"/>
                  <a:pt x="17388" y="15259"/>
                </a:cubicBezTo>
                <a:lnTo>
                  <a:pt x="17352" y="15187"/>
                </a:lnTo>
                <a:cubicBezTo>
                  <a:pt x="17352" y="15178"/>
                  <a:pt x="17352" y="15178"/>
                  <a:pt x="17352" y="15178"/>
                </a:cubicBezTo>
                <a:cubicBezTo>
                  <a:pt x="17343" y="15169"/>
                  <a:pt x="17334" y="15151"/>
                  <a:pt x="17325" y="15143"/>
                </a:cubicBezTo>
                <a:cubicBezTo>
                  <a:pt x="17316" y="15134"/>
                  <a:pt x="17316" y="15125"/>
                  <a:pt x="17316" y="15116"/>
                </a:cubicBezTo>
                <a:cubicBezTo>
                  <a:pt x="16522" y="13564"/>
                  <a:pt x="16817" y="11735"/>
                  <a:pt x="16951" y="11101"/>
                </a:cubicBezTo>
                <a:close/>
                <a:moveTo>
                  <a:pt x="28905" y="14134"/>
                </a:moveTo>
                <a:cubicBezTo>
                  <a:pt x="29306" y="14224"/>
                  <a:pt x="29690" y="14286"/>
                  <a:pt x="30056" y="14322"/>
                </a:cubicBezTo>
                <a:cubicBezTo>
                  <a:pt x="29101" y="14661"/>
                  <a:pt x="28361" y="15508"/>
                  <a:pt x="28182" y="16552"/>
                </a:cubicBezTo>
                <a:cubicBezTo>
                  <a:pt x="27995" y="16588"/>
                  <a:pt x="27799" y="16641"/>
                  <a:pt x="27602" y="16695"/>
                </a:cubicBezTo>
                <a:cubicBezTo>
                  <a:pt x="28325" y="15829"/>
                  <a:pt x="28708" y="14830"/>
                  <a:pt x="28905" y="14134"/>
                </a:cubicBezTo>
                <a:close/>
                <a:moveTo>
                  <a:pt x="13248" y="14126"/>
                </a:moveTo>
                <a:cubicBezTo>
                  <a:pt x="13445" y="14848"/>
                  <a:pt x="13828" y="15865"/>
                  <a:pt x="14578" y="16731"/>
                </a:cubicBezTo>
                <a:cubicBezTo>
                  <a:pt x="14390" y="16668"/>
                  <a:pt x="14203" y="16623"/>
                  <a:pt x="14024" y="16579"/>
                </a:cubicBezTo>
                <a:cubicBezTo>
                  <a:pt x="13962" y="15963"/>
                  <a:pt x="13676" y="15383"/>
                  <a:pt x="13222" y="14911"/>
                </a:cubicBezTo>
                <a:cubicBezTo>
                  <a:pt x="12945" y="14643"/>
                  <a:pt x="12633" y="14438"/>
                  <a:pt x="12303" y="14295"/>
                </a:cubicBezTo>
                <a:cubicBezTo>
                  <a:pt x="12606" y="14259"/>
                  <a:pt x="12918" y="14206"/>
                  <a:pt x="13248" y="14126"/>
                </a:cubicBezTo>
                <a:close/>
                <a:moveTo>
                  <a:pt x="7146" y="11654"/>
                </a:moveTo>
                <a:cubicBezTo>
                  <a:pt x="7307" y="11958"/>
                  <a:pt x="7485" y="12243"/>
                  <a:pt x="7690" y="12511"/>
                </a:cubicBezTo>
                <a:cubicBezTo>
                  <a:pt x="6379" y="13028"/>
                  <a:pt x="5549" y="13778"/>
                  <a:pt x="5228" y="14750"/>
                </a:cubicBezTo>
                <a:cubicBezTo>
                  <a:pt x="5130" y="15071"/>
                  <a:pt x="5086" y="15392"/>
                  <a:pt x="5086" y="15705"/>
                </a:cubicBezTo>
                <a:cubicBezTo>
                  <a:pt x="5086" y="16543"/>
                  <a:pt x="5398" y="17257"/>
                  <a:pt x="5585" y="17614"/>
                </a:cubicBezTo>
                <a:cubicBezTo>
                  <a:pt x="5309" y="17649"/>
                  <a:pt x="5041" y="17712"/>
                  <a:pt x="4773" y="17783"/>
                </a:cubicBezTo>
                <a:cubicBezTo>
                  <a:pt x="4559" y="17391"/>
                  <a:pt x="3845" y="15999"/>
                  <a:pt x="4274" y="14518"/>
                </a:cubicBezTo>
                <a:cubicBezTo>
                  <a:pt x="4613" y="13341"/>
                  <a:pt x="5576" y="12377"/>
                  <a:pt x="7146" y="11654"/>
                </a:cubicBezTo>
                <a:close/>
                <a:moveTo>
                  <a:pt x="13418" y="13412"/>
                </a:moveTo>
                <a:lnTo>
                  <a:pt x="13418" y="13412"/>
                </a:lnTo>
                <a:cubicBezTo>
                  <a:pt x="14042" y="13537"/>
                  <a:pt x="15853" y="13992"/>
                  <a:pt x="17031" y="15330"/>
                </a:cubicBezTo>
                <a:cubicBezTo>
                  <a:pt x="17049" y="15339"/>
                  <a:pt x="17049" y="15357"/>
                  <a:pt x="17058" y="15375"/>
                </a:cubicBezTo>
                <a:lnTo>
                  <a:pt x="17093" y="15482"/>
                </a:lnTo>
                <a:lnTo>
                  <a:pt x="17138" y="15535"/>
                </a:lnTo>
                <a:cubicBezTo>
                  <a:pt x="17138" y="15535"/>
                  <a:pt x="17147" y="15544"/>
                  <a:pt x="17147" y="15544"/>
                </a:cubicBezTo>
                <a:cubicBezTo>
                  <a:pt x="17263" y="15767"/>
                  <a:pt x="17405" y="15981"/>
                  <a:pt x="17593" y="16186"/>
                </a:cubicBezTo>
                <a:lnTo>
                  <a:pt x="17629" y="16258"/>
                </a:lnTo>
                <a:lnTo>
                  <a:pt x="17637" y="16258"/>
                </a:lnTo>
                <a:cubicBezTo>
                  <a:pt x="17709" y="16400"/>
                  <a:pt x="17780" y="16579"/>
                  <a:pt x="17852" y="16775"/>
                </a:cubicBezTo>
                <a:cubicBezTo>
                  <a:pt x="17450" y="17078"/>
                  <a:pt x="17093" y="17435"/>
                  <a:pt x="16790" y="17837"/>
                </a:cubicBezTo>
                <a:cubicBezTo>
                  <a:pt x="16540" y="17765"/>
                  <a:pt x="16317" y="17676"/>
                  <a:pt x="16112" y="17560"/>
                </a:cubicBezTo>
                <a:cubicBezTo>
                  <a:pt x="16103" y="17524"/>
                  <a:pt x="16076" y="17498"/>
                  <a:pt x="16014" y="17480"/>
                </a:cubicBezTo>
                <a:lnTo>
                  <a:pt x="15987" y="17471"/>
                </a:lnTo>
                <a:cubicBezTo>
                  <a:pt x="15844" y="17355"/>
                  <a:pt x="15693" y="17221"/>
                  <a:pt x="15523" y="17150"/>
                </a:cubicBezTo>
                <a:cubicBezTo>
                  <a:pt x="15505" y="17123"/>
                  <a:pt x="15470" y="17114"/>
                  <a:pt x="15434" y="17096"/>
                </a:cubicBezTo>
                <a:cubicBezTo>
                  <a:pt x="14007" y="15937"/>
                  <a:pt x="13552" y="14054"/>
                  <a:pt x="13418" y="13412"/>
                </a:cubicBezTo>
                <a:close/>
                <a:moveTo>
                  <a:pt x="28726" y="13412"/>
                </a:moveTo>
                <a:lnTo>
                  <a:pt x="28726" y="13412"/>
                </a:lnTo>
                <a:cubicBezTo>
                  <a:pt x="28610" y="14036"/>
                  <a:pt x="28155" y="15803"/>
                  <a:pt x="26844" y="17007"/>
                </a:cubicBezTo>
                <a:lnTo>
                  <a:pt x="26799" y="17034"/>
                </a:lnTo>
                <a:cubicBezTo>
                  <a:pt x="26790" y="17043"/>
                  <a:pt x="26782" y="17052"/>
                  <a:pt x="26764" y="17061"/>
                </a:cubicBezTo>
                <a:lnTo>
                  <a:pt x="26728" y="17061"/>
                </a:lnTo>
                <a:lnTo>
                  <a:pt x="26683" y="17096"/>
                </a:lnTo>
                <a:cubicBezTo>
                  <a:pt x="26674" y="17105"/>
                  <a:pt x="26674" y="17105"/>
                  <a:pt x="26674" y="17114"/>
                </a:cubicBezTo>
                <a:cubicBezTo>
                  <a:pt x="26425" y="17221"/>
                  <a:pt x="26211" y="17364"/>
                  <a:pt x="26041" y="17524"/>
                </a:cubicBezTo>
                <a:cubicBezTo>
                  <a:pt x="26032" y="17524"/>
                  <a:pt x="26032" y="17524"/>
                  <a:pt x="26023" y="17533"/>
                </a:cubicBezTo>
                <a:lnTo>
                  <a:pt x="25979" y="17578"/>
                </a:lnTo>
                <a:cubicBezTo>
                  <a:pt x="25970" y="17578"/>
                  <a:pt x="25961" y="17587"/>
                  <a:pt x="25952" y="17596"/>
                </a:cubicBezTo>
                <a:lnTo>
                  <a:pt x="25925" y="17605"/>
                </a:lnTo>
                <a:lnTo>
                  <a:pt x="25898" y="17614"/>
                </a:lnTo>
                <a:lnTo>
                  <a:pt x="25880" y="17623"/>
                </a:lnTo>
                <a:cubicBezTo>
                  <a:pt x="25729" y="17694"/>
                  <a:pt x="25550" y="17774"/>
                  <a:pt x="25363" y="17837"/>
                </a:cubicBezTo>
                <a:cubicBezTo>
                  <a:pt x="25060" y="17435"/>
                  <a:pt x="24703" y="17078"/>
                  <a:pt x="24301" y="16775"/>
                </a:cubicBezTo>
                <a:cubicBezTo>
                  <a:pt x="24382" y="16525"/>
                  <a:pt x="24471" y="16302"/>
                  <a:pt x="24587" y="16088"/>
                </a:cubicBezTo>
                <a:cubicBezTo>
                  <a:pt x="24623" y="16061"/>
                  <a:pt x="24658" y="16035"/>
                  <a:pt x="24658" y="15990"/>
                </a:cubicBezTo>
                <a:cubicBezTo>
                  <a:pt x="24783" y="15856"/>
                  <a:pt x="24908" y="15696"/>
                  <a:pt x="24988" y="15499"/>
                </a:cubicBezTo>
                <a:cubicBezTo>
                  <a:pt x="25006" y="15473"/>
                  <a:pt x="25051" y="15446"/>
                  <a:pt x="25051" y="15401"/>
                </a:cubicBezTo>
                <a:cubicBezTo>
                  <a:pt x="25051" y="15401"/>
                  <a:pt x="25060" y="15392"/>
                  <a:pt x="25060" y="15383"/>
                </a:cubicBezTo>
                <a:cubicBezTo>
                  <a:pt x="26014" y="14259"/>
                  <a:pt x="27406" y="13742"/>
                  <a:pt x="28245" y="13519"/>
                </a:cubicBezTo>
                <a:cubicBezTo>
                  <a:pt x="28245" y="13519"/>
                  <a:pt x="28249" y="13523"/>
                  <a:pt x="28251" y="13523"/>
                </a:cubicBezTo>
                <a:cubicBezTo>
                  <a:pt x="28252" y="13523"/>
                  <a:pt x="28253" y="13522"/>
                  <a:pt x="28253" y="13519"/>
                </a:cubicBezTo>
                <a:lnTo>
                  <a:pt x="28271" y="13519"/>
                </a:lnTo>
                <a:cubicBezTo>
                  <a:pt x="28459" y="13465"/>
                  <a:pt x="28610" y="13439"/>
                  <a:pt x="28726" y="13412"/>
                </a:cubicBezTo>
                <a:close/>
                <a:moveTo>
                  <a:pt x="34917" y="11860"/>
                </a:moveTo>
                <a:cubicBezTo>
                  <a:pt x="35355" y="11976"/>
                  <a:pt x="36844" y="12466"/>
                  <a:pt x="37594" y="13813"/>
                </a:cubicBezTo>
                <a:cubicBezTo>
                  <a:pt x="38174" y="14884"/>
                  <a:pt x="38174" y="16249"/>
                  <a:pt x="37585" y="17872"/>
                </a:cubicBezTo>
                <a:cubicBezTo>
                  <a:pt x="37255" y="17765"/>
                  <a:pt x="36925" y="17685"/>
                  <a:pt x="36586" y="17640"/>
                </a:cubicBezTo>
                <a:cubicBezTo>
                  <a:pt x="37148" y="16356"/>
                  <a:pt x="37210" y="15232"/>
                  <a:pt x="36746" y="14322"/>
                </a:cubicBezTo>
                <a:cubicBezTo>
                  <a:pt x="36175" y="13189"/>
                  <a:pt x="34998" y="12707"/>
                  <a:pt x="34471" y="12547"/>
                </a:cubicBezTo>
                <a:cubicBezTo>
                  <a:pt x="34632" y="12332"/>
                  <a:pt x="34784" y="12101"/>
                  <a:pt x="34917" y="11860"/>
                </a:cubicBezTo>
                <a:close/>
                <a:moveTo>
                  <a:pt x="6852" y="11003"/>
                </a:moveTo>
                <a:cubicBezTo>
                  <a:pt x="6896" y="11119"/>
                  <a:pt x="6950" y="11235"/>
                  <a:pt x="6995" y="11342"/>
                </a:cubicBezTo>
                <a:cubicBezTo>
                  <a:pt x="5344" y="12118"/>
                  <a:pt x="4300" y="13153"/>
                  <a:pt x="3953" y="14411"/>
                </a:cubicBezTo>
                <a:cubicBezTo>
                  <a:pt x="3845" y="14795"/>
                  <a:pt x="3801" y="15151"/>
                  <a:pt x="3801" y="15490"/>
                </a:cubicBezTo>
                <a:cubicBezTo>
                  <a:pt x="3801" y="16588"/>
                  <a:pt x="4238" y="17498"/>
                  <a:pt x="4452" y="17890"/>
                </a:cubicBezTo>
                <a:cubicBezTo>
                  <a:pt x="4265" y="17953"/>
                  <a:pt x="4069" y="18024"/>
                  <a:pt x="3881" y="18113"/>
                </a:cubicBezTo>
                <a:cubicBezTo>
                  <a:pt x="3596" y="17676"/>
                  <a:pt x="2561" y="15954"/>
                  <a:pt x="3078" y="14206"/>
                </a:cubicBezTo>
                <a:cubicBezTo>
                  <a:pt x="3489" y="12841"/>
                  <a:pt x="4764" y="11762"/>
                  <a:pt x="6852" y="11003"/>
                </a:cubicBezTo>
                <a:close/>
                <a:moveTo>
                  <a:pt x="35319" y="10994"/>
                </a:moveTo>
                <a:cubicBezTo>
                  <a:pt x="35845" y="11092"/>
                  <a:pt x="37799" y="11583"/>
                  <a:pt x="38646" y="13189"/>
                </a:cubicBezTo>
                <a:cubicBezTo>
                  <a:pt x="39324" y="14438"/>
                  <a:pt x="39191" y="16106"/>
                  <a:pt x="38254" y="18122"/>
                </a:cubicBezTo>
                <a:cubicBezTo>
                  <a:pt x="38129" y="18069"/>
                  <a:pt x="38013" y="18024"/>
                  <a:pt x="37888" y="17979"/>
                </a:cubicBezTo>
                <a:cubicBezTo>
                  <a:pt x="38531" y="16267"/>
                  <a:pt x="38522" y="14812"/>
                  <a:pt x="37888" y="13644"/>
                </a:cubicBezTo>
                <a:cubicBezTo>
                  <a:pt x="37112" y="12234"/>
                  <a:pt x="35631" y="11708"/>
                  <a:pt x="35078" y="11556"/>
                </a:cubicBezTo>
                <a:cubicBezTo>
                  <a:pt x="35167" y="11369"/>
                  <a:pt x="35248" y="11182"/>
                  <a:pt x="35319" y="10994"/>
                </a:cubicBezTo>
                <a:close/>
                <a:moveTo>
                  <a:pt x="34231" y="12832"/>
                </a:moveTo>
                <a:cubicBezTo>
                  <a:pt x="34614" y="12939"/>
                  <a:pt x="35890" y="13358"/>
                  <a:pt x="36461" y="14473"/>
                </a:cubicBezTo>
                <a:cubicBezTo>
                  <a:pt x="36871" y="15312"/>
                  <a:pt x="36782" y="16365"/>
                  <a:pt x="36238" y="17605"/>
                </a:cubicBezTo>
                <a:cubicBezTo>
                  <a:pt x="36126" y="17597"/>
                  <a:pt x="36013" y="17592"/>
                  <a:pt x="35900" y="17592"/>
                </a:cubicBezTo>
                <a:cubicBezTo>
                  <a:pt x="35762" y="17592"/>
                  <a:pt x="35622" y="17599"/>
                  <a:pt x="35480" y="17614"/>
                </a:cubicBezTo>
                <a:cubicBezTo>
                  <a:pt x="34793" y="17676"/>
                  <a:pt x="34141" y="17899"/>
                  <a:pt x="33544" y="18274"/>
                </a:cubicBezTo>
                <a:cubicBezTo>
                  <a:pt x="33740" y="17899"/>
                  <a:pt x="33847" y="17471"/>
                  <a:pt x="33847" y="17016"/>
                </a:cubicBezTo>
                <a:cubicBezTo>
                  <a:pt x="33847" y="15705"/>
                  <a:pt x="32946" y="14598"/>
                  <a:pt x="31715" y="14268"/>
                </a:cubicBezTo>
                <a:cubicBezTo>
                  <a:pt x="32464" y="14126"/>
                  <a:pt x="33133" y="13822"/>
                  <a:pt x="33704" y="13349"/>
                </a:cubicBezTo>
                <a:cubicBezTo>
                  <a:pt x="33900" y="13189"/>
                  <a:pt x="34070" y="13019"/>
                  <a:pt x="34231" y="12832"/>
                </a:cubicBezTo>
                <a:close/>
                <a:moveTo>
                  <a:pt x="7913" y="12787"/>
                </a:moveTo>
                <a:cubicBezTo>
                  <a:pt x="8083" y="12984"/>
                  <a:pt x="8261" y="13171"/>
                  <a:pt x="8467" y="13332"/>
                </a:cubicBezTo>
                <a:cubicBezTo>
                  <a:pt x="8984" y="13769"/>
                  <a:pt x="9591" y="14063"/>
                  <a:pt x="10278" y="14215"/>
                </a:cubicBezTo>
                <a:cubicBezTo>
                  <a:pt x="9876" y="14349"/>
                  <a:pt x="9493" y="14572"/>
                  <a:pt x="9180" y="14893"/>
                </a:cubicBezTo>
                <a:cubicBezTo>
                  <a:pt x="8654" y="15428"/>
                  <a:pt x="8351" y="16133"/>
                  <a:pt x="8351" y="16891"/>
                </a:cubicBezTo>
                <a:cubicBezTo>
                  <a:pt x="8351" y="17417"/>
                  <a:pt x="8493" y="17926"/>
                  <a:pt x="8770" y="18363"/>
                </a:cubicBezTo>
                <a:cubicBezTo>
                  <a:pt x="8137" y="17926"/>
                  <a:pt x="7450" y="17667"/>
                  <a:pt x="6700" y="17587"/>
                </a:cubicBezTo>
                <a:cubicBezTo>
                  <a:pt x="6563" y="17572"/>
                  <a:pt x="6425" y="17566"/>
                  <a:pt x="6288" y="17566"/>
                </a:cubicBezTo>
                <a:cubicBezTo>
                  <a:pt x="6175" y="17566"/>
                  <a:pt x="6063" y="17570"/>
                  <a:pt x="5951" y="17578"/>
                </a:cubicBezTo>
                <a:cubicBezTo>
                  <a:pt x="5764" y="17248"/>
                  <a:pt x="5157" y="16053"/>
                  <a:pt x="5549" y="14866"/>
                </a:cubicBezTo>
                <a:cubicBezTo>
                  <a:pt x="5853" y="13956"/>
                  <a:pt x="6638" y="13278"/>
                  <a:pt x="7913" y="12787"/>
                </a:cubicBezTo>
                <a:close/>
                <a:moveTo>
                  <a:pt x="11179" y="14404"/>
                </a:moveTo>
                <a:cubicBezTo>
                  <a:pt x="11829" y="14404"/>
                  <a:pt x="12481" y="14656"/>
                  <a:pt x="12981" y="15160"/>
                </a:cubicBezTo>
                <a:cubicBezTo>
                  <a:pt x="13382" y="15553"/>
                  <a:pt x="13605" y="16008"/>
                  <a:pt x="13676" y="16516"/>
                </a:cubicBezTo>
                <a:cubicBezTo>
                  <a:pt x="13305" y="16459"/>
                  <a:pt x="12945" y="16437"/>
                  <a:pt x="12613" y="16437"/>
                </a:cubicBezTo>
                <a:cubicBezTo>
                  <a:pt x="11658" y="16437"/>
                  <a:pt x="10925" y="16617"/>
                  <a:pt x="10786" y="16650"/>
                </a:cubicBezTo>
                <a:cubicBezTo>
                  <a:pt x="10759" y="16650"/>
                  <a:pt x="10741" y="16659"/>
                  <a:pt x="10715" y="16668"/>
                </a:cubicBezTo>
                <a:cubicBezTo>
                  <a:pt x="10670" y="16704"/>
                  <a:pt x="10634" y="16766"/>
                  <a:pt x="10634" y="16820"/>
                </a:cubicBezTo>
                <a:cubicBezTo>
                  <a:pt x="10634" y="16829"/>
                  <a:pt x="10643" y="16838"/>
                  <a:pt x="10643" y="16846"/>
                </a:cubicBezTo>
                <a:cubicBezTo>
                  <a:pt x="10652" y="16864"/>
                  <a:pt x="10661" y="16882"/>
                  <a:pt x="10670" y="16900"/>
                </a:cubicBezTo>
                <a:cubicBezTo>
                  <a:pt x="10697" y="16971"/>
                  <a:pt x="11366" y="18131"/>
                  <a:pt x="12552" y="19032"/>
                </a:cubicBezTo>
                <a:cubicBezTo>
                  <a:pt x="12137" y="19291"/>
                  <a:pt x="11669" y="19419"/>
                  <a:pt x="11205" y="19419"/>
                </a:cubicBezTo>
                <a:cubicBezTo>
                  <a:pt x="10565" y="19419"/>
                  <a:pt x="9933" y="19174"/>
                  <a:pt x="9457" y="18693"/>
                </a:cubicBezTo>
                <a:cubicBezTo>
                  <a:pt x="8966" y="18211"/>
                  <a:pt x="8690" y="17578"/>
                  <a:pt x="8690" y="16891"/>
                </a:cubicBezTo>
                <a:cubicBezTo>
                  <a:pt x="8690" y="16222"/>
                  <a:pt x="8948" y="15606"/>
                  <a:pt x="9412" y="15134"/>
                </a:cubicBezTo>
                <a:cubicBezTo>
                  <a:pt x="9903" y="14647"/>
                  <a:pt x="10540" y="14404"/>
                  <a:pt x="11179" y="14404"/>
                </a:cubicBezTo>
                <a:close/>
                <a:moveTo>
                  <a:pt x="30965" y="14518"/>
                </a:moveTo>
                <a:cubicBezTo>
                  <a:pt x="32366" y="14518"/>
                  <a:pt x="33517" y="15633"/>
                  <a:pt x="33517" y="17016"/>
                </a:cubicBezTo>
                <a:cubicBezTo>
                  <a:pt x="33517" y="18408"/>
                  <a:pt x="32366" y="19523"/>
                  <a:pt x="30965" y="19523"/>
                </a:cubicBezTo>
                <a:cubicBezTo>
                  <a:pt x="30448" y="19523"/>
                  <a:pt x="29931" y="19362"/>
                  <a:pt x="29520" y="19050"/>
                </a:cubicBezTo>
                <a:cubicBezTo>
                  <a:pt x="30653" y="18211"/>
                  <a:pt x="31322" y="17141"/>
                  <a:pt x="31420" y="16962"/>
                </a:cubicBezTo>
                <a:cubicBezTo>
                  <a:pt x="31447" y="16936"/>
                  <a:pt x="31474" y="16909"/>
                  <a:pt x="31483" y="16873"/>
                </a:cubicBezTo>
                <a:cubicBezTo>
                  <a:pt x="31527" y="16802"/>
                  <a:pt x="31527" y="16713"/>
                  <a:pt x="31465" y="16659"/>
                </a:cubicBezTo>
                <a:cubicBezTo>
                  <a:pt x="31432" y="16631"/>
                  <a:pt x="31388" y="16617"/>
                  <a:pt x="31346" y="16617"/>
                </a:cubicBezTo>
                <a:cubicBezTo>
                  <a:pt x="31322" y="16617"/>
                  <a:pt x="31298" y="16622"/>
                  <a:pt x="31278" y="16632"/>
                </a:cubicBezTo>
                <a:cubicBezTo>
                  <a:pt x="31006" y="16573"/>
                  <a:pt x="30314" y="16429"/>
                  <a:pt x="29464" y="16429"/>
                </a:cubicBezTo>
                <a:cubicBezTo>
                  <a:pt x="29171" y="16429"/>
                  <a:pt x="28859" y="16446"/>
                  <a:pt x="28539" y="16490"/>
                </a:cubicBezTo>
                <a:cubicBezTo>
                  <a:pt x="28789" y="15357"/>
                  <a:pt x="29797" y="14518"/>
                  <a:pt x="30965" y="14518"/>
                </a:cubicBezTo>
                <a:close/>
                <a:moveTo>
                  <a:pt x="29502" y="16762"/>
                </a:moveTo>
                <a:cubicBezTo>
                  <a:pt x="30179" y="16762"/>
                  <a:pt x="30747" y="16859"/>
                  <a:pt x="31055" y="16927"/>
                </a:cubicBezTo>
                <a:cubicBezTo>
                  <a:pt x="30689" y="17489"/>
                  <a:pt x="29494" y="19103"/>
                  <a:pt x="27656" y="19603"/>
                </a:cubicBezTo>
                <a:lnTo>
                  <a:pt x="27611" y="19603"/>
                </a:lnTo>
                <a:cubicBezTo>
                  <a:pt x="27495" y="19603"/>
                  <a:pt x="27370" y="19621"/>
                  <a:pt x="27245" y="19657"/>
                </a:cubicBezTo>
                <a:lnTo>
                  <a:pt x="27219" y="19648"/>
                </a:lnTo>
                <a:lnTo>
                  <a:pt x="27174" y="19683"/>
                </a:lnTo>
                <a:lnTo>
                  <a:pt x="27103" y="19692"/>
                </a:lnTo>
                <a:lnTo>
                  <a:pt x="27094" y="19692"/>
                </a:lnTo>
                <a:cubicBezTo>
                  <a:pt x="27085" y="19692"/>
                  <a:pt x="27076" y="19701"/>
                  <a:pt x="27067" y="19701"/>
                </a:cubicBezTo>
                <a:cubicBezTo>
                  <a:pt x="26926" y="19725"/>
                  <a:pt x="26784" y="19736"/>
                  <a:pt x="26643" y="19736"/>
                </a:cubicBezTo>
                <a:cubicBezTo>
                  <a:pt x="26517" y="19736"/>
                  <a:pt x="26390" y="19727"/>
                  <a:pt x="26264" y="19710"/>
                </a:cubicBezTo>
                <a:cubicBezTo>
                  <a:pt x="26139" y="19219"/>
                  <a:pt x="25943" y="18764"/>
                  <a:pt x="25693" y="18336"/>
                </a:cubicBezTo>
                <a:cubicBezTo>
                  <a:pt x="25800" y="18194"/>
                  <a:pt x="25934" y="18051"/>
                  <a:pt x="26086" y="17908"/>
                </a:cubicBezTo>
                <a:cubicBezTo>
                  <a:pt x="26095" y="17899"/>
                  <a:pt x="26112" y="17890"/>
                  <a:pt x="26121" y="17881"/>
                </a:cubicBezTo>
                <a:cubicBezTo>
                  <a:pt x="26130" y="17872"/>
                  <a:pt x="26130" y="17872"/>
                  <a:pt x="26139" y="17863"/>
                </a:cubicBezTo>
                <a:cubicBezTo>
                  <a:pt x="26148" y="17863"/>
                  <a:pt x="26148" y="17855"/>
                  <a:pt x="26157" y="17855"/>
                </a:cubicBezTo>
                <a:cubicBezTo>
                  <a:pt x="26166" y="17846"/>
                  <a:pt x="26175" y="17837"/>
                  <a:pt x="26184" y="17828"/>
                </a:cubicBezTo>
                <a:cubicBezTo>
                  <a:pt x="26425" y="17739"/>
                  <a:pt x="26648" y="17596"/>
                  <a:pt x="26844" y="17400"/>
                </a:cubicBezTo>
                <a:cubicBezTo>
                  <a:pt x="26862" y="17391"/>
                  <a:pt x="26871" y="17391"/>
                  <a:pt x="26889" y="17382"/>
                </a:cubicBezTo>
                <a:lnTo>
                  <a:pt x="26960" y="17337"/>
                </a:lnTo>
                <a:cubicBezTo>
                  <a:pt x="26978" y="17328"/>
                  <a:pt x="27005" y="17319"/>
                  <a:pt x="27022" y="17301"/>
                </a:cubicBezTo>
                <a:lnTo>
                  <a:pt x="27031" y="17301"/>
                </a:lnTo>
                <a:cubicBezTo>
                  <a:pt x="27854" y="16883"/>
                  <a:pt x="28747" y="16762"/>
                  <a:pt x="29502" y="16762"/>
                </a:cubicBezTo>
                <a:close/>
                <a:moveTo>
                  <a:pt x="12581" y="16776"/>
                </a:moveTo>
                <a:cubicBezTo>
                  <a:pt x="13378" y="16776"/>
                  <a:pt x="14343" y="16906"/>
                  <a:pt x="15229" y="17373"/>
                </a:cubicBezTo>
                <a:lnTo>
                  <a:pt x="15229" y="17417"/>
                </a:lnTo>
                <a:lnTo>
                  <a:pt x="15327" y="17444"/>
                </a:lnTo>
                <a:cubicBezTo>
                  <a:pt x="15487" y="17569"/>
                  <a:pt x="15648" y="17694"/>
                  <a:pt x="15835" y="17801"/>
                </a:cubicBezTo>
                <a:lnTo>
                  <a:pt x="15853" y="17828"/>
                </a:lnTo>
                <a:cubicBezTo>
                  <a:pt x="16085" y="17979"/>
                  <a:pt x="16281" y="18158"/>
                  <a:pt x="16451" y="18345"/>
                </a:cubicBezTo>
                <a:cubicBezTo>
                  <a:pt x="16201" y="18773"/>
                  <a:pt x="16005" y="19237"/>
                  <a:pt x="15880" y="19728"/>
                </a:cubicBezTo>
                <a:cubicBezTo>
                  <a:pt x="15760" y="19741"/>
                  <a:pt x="15639" y="19748"/>
                  <a:pt x="15518" y="19748"/>
                </a:cubicBezTo>
                <a:cubicBezTo>
                  <a:pt x="15396" y="19748"/>
                  <a:pt x="15273" y="19741"/>
                  <a:pt x="15148" y="19728"/>
                </a:cubicBezTo>
                <a:lnTo>
                  <a:pt x="15050" y="19692"/>
                </a:lnTo>
                <a:cubicBezTo>
                  <a:pt x="14809" y="19612"/>
                  <a:pt x="14586" y="19585"/>
                  <a:pt x="14292" y="19558"/>
                </a:cubicBezTo>
                <a:cubicBezTo>
                  <a:pt x="14292" y="19558"/>
                  <a:pt x="14283" y="19558"/>
                  <a:pt x="14274" y="19550"/>
                </a:cubicBezTo>
                <a:cubicBezTo>
                  <a:pt x="12570" y="19032"/>
                  <a:pt x="11437" y="17480"/>
                  <a:pt x="11080" y="16927"/>
                </a:cubicBezTo>
                <a:cubicBezTo>
                  <a:pt x="11368" y="16866"/>
                  <a:pt x="11916" y="16776"/>
                  <a:pt x="12581" y="16776"/>
                </a:cubicBezTo>
                <a:close/>
                <a:moveTo>
                  <a:pt x="12847" y="19237"/>
                </a:moveTo>
                <a:cubicBezTo>
                  <a:pt x="13007" y="19344"/>
                  <a:pt x="13186" y="19451"/>
                  <a:pt x="13364" y="19541"/>
                </a:cubicBezTo>
                <a:cubicBezTo>
                  <a:pt x="12240" y="19630"/>
                  <a:pt x="11259" y="20067"/>
                  <a:pt x="10617" y="20424"/>
                </a:cubicBezTo>
                <a:cubicBezTo>
                  <a:pt x="10402" y="20067"/>
                  <a:pt x="10171" y="19737"/>
                  <a:pt x="9930" y="19442"/>
                </a:cubicBezTo>
                <a:lnTo>
                  <a:pt x="9930" y="19442"/>
                </a:lnTo>
                <a:cubicBezTo>
                  <a:pt x="10325" y="19650"/>
                  <a:pt x="10764" y="19754"/>
                  <a:pt x="11208" y="19754"/>
                </a:cubicBezTo>
                <a:cubicBezTo>
                  <a:pt x="11776" y="19754"/>
                  <a:pt x="12351" y="19583"/>
                  <a:pt x="12847" y="19237"/>
                </a:cubicBezTo>
                <a:close/>
                <a:moveTo>
                  <a:pt x="29244" y="19237"/>
                </a:moveTo>
                <a:cubicBezTo>
                  <a:pt x="29717" y="19648"/>
                  <a:pt x="30305" y="19862"/>
                  <a:pt x="30965" y="19862"/>
                </a:cubicBezTo>
                <a:cubicBezTo>
                  <a:pt x="31358" y="19862"/>
                  <a:pt x="31733" y="19781"/>
                  <a:pt x="32072" y="19639"/>
                </a:cubicBezTo>
                <a:lnTo>
                  <a:pt x="32072" y="19639"/>
                </a:lnTo>
                <a:cubicBezTo>
                  <a:pt x="31884" y="19880"/>
                  <a:pt x="31706" y="20147"/>
                  <a:pt x="31527" y="20424"/>
                </a:cubicBezTo>
                <a:cubicBezTo>
                  <a:pt x="30867" y="20058"/>
                  <a:pt x="29850" y="19621"/>
                  <a:pt x="28700" y="19550"/>
                </a:cubicBezTo>
                <a:cubicBezTo>
                  <a:pt x="28887" y="19460"/>
                  <a:pt x="29065" y="19353"/>
                  <a:pt x="29244" y="19237"/>
                </a:cubicBezTo>
                <a:close/>
                <a:moveTo>
                  <a:pt x="6879" y="19880"/>
                </a:moveTo>
                <a:cubicBezTo>
                  <a:pt x="7985" y="19880"/>
                  <a:pt x="9046" y="20317"/>
                  <a:pt x="9724" y="21030"/>
                </a:cubicBezTo>
                <a:cubicBezTo>
                  <a:pt x="9046" y="21753"/>
                  <a:pt x="8003" y="22181"/>
                  <a:pt x="6879" y="22181"/>
                </a:cubicBezTo>
                <a:cubicBezTo>
                  <a:pt x="5772" y="22181"/>
                  <a:pt x="4711" y="21753"/>
                  <a:pt x="4042" y="21030"/>
                </a:cubicBezTo>
                <a:cubicBezTo>
                  <a:pt x="4720" y="20299"/>
                  <a:pt x="5755" y="19880"/>
                  <a:pt x="6879" y="19880"/>
                </a:cubicBezTo>
                <a:close/>
                <a:moveTo>
                  <a:pt x="13778" y="19860"/>
                </a:moveTo>
                <a:cubicBezTo>
                  <a:pt x="13915" y="19860"/>
                  <a:pt x="14054" y="19866"/>
                  <a:pt x="14194" y="19880"/>
                </a:cubicBezTo>
                <a:cubicBezTo>
                  <a:pt x="14203" y="19889"/>
                  <a:pt x="14212" y="19889"/>
                  <a:pt x="14221" y="19889"/>
                </a:cubicBezTo>
                <a:cubicBezTo>
                  <a:pt x="14524" y="19996"/>
                  <a:pt x="14783" y="20040"/>
                  <a:pt x="15032" y="20049"/>
                </a:cubicBezTo>
                <a:lnTo>
                  <a:pt x="15041" y="20049"/>
                </a:lnTo>
                <a:lnTo>
                  <a:pt x="15140" y="20076"/>
                </a:lnTo>
                <a:cubicBezTo>
                  <a:pt x="15327" y="20129"/>
                  <a:pt x="15541" y="20219"/>
                  <a:pt x="15764" y="20335"/>
                </a:cubicBezTo>
                <a:cubicBezTo>
                  <a:pt x="15728" y="20575"/>
                  <a:pt x="15710" y="20816"/>
                  <a:pt x="15710" y="21066"/>
                </a:cubicBezTo>
                <a:cubicBezTo>
                  <a:pt x="15710" y="21316"/>
                  <a:pt x="15728" y="21557"/>
                  <a:pt x="15764" y="21807"/>
                </a:cubicBezTo>
                <a:cubicBezTo>
                  <a:pt x="15487" y="21949"/>
                  <a:pt x="15229" y="22039"/>
                  <a:pt x="14997" y="22101"/>
                </a:cubicBezTo>
                <a:lnTo>
                  <a:pt x="14925" y="22101"/>
                </a:lnTo>
                <a:cubicBezTo>
                  <a:pt x="14818" y="22110"/>
                  <a:pt x="14720" y="22137"/>
                  <a:pt x="14613" y="22163"/>
                </a:cubicBezTo>
                <a:cubicBezTo>
                  <a:pt x="14578" y="22172"/>
                  <a:pt x="14542" y="22181"/>
                  <a:pt x="14488" y="22190"/>
                </a:cubicBezTo>
                <a:lnTo>
                  <a:pt x="14426" y="22190"/>
                </a:lnTo>
                <a:cubicBezTo>
                  <a:pt x="14195" y="22227"/>
                  <a:pt x="13966" y="22244"/>
                  <a:pt x="13741" y="22244"/>
                </a:cubicBezTo>
                <a:cubicBezTo>
                  <a:pt x="12498" y="22244"/>
                  <a:pt x="11377" y="21737"/>
                  <a:pt x="10697" y="21352"/>
                </a:cubicBezTo>
                <a:cubicBezTo>
                  <a:pt x="10688" y="21343"/>
                  <a:pt x="10679" y="21325"/>
                  <a:pt x="10670" y="21316"/>
                </a:cubicBezTo>
                <a:cubicBezTo>
                  <a:pt x="10652" y="21307"/>
                  <a:pt x="10634" y="21307"/>
                  <a:pt x="10617" y="21307"/>
                </a:cubicBezTo>
                <a:cubicBezTo>
                  <a:pt x="10456" y="21209"/>
                  <a:pt x="10331" y="21129"/>
                  <a:pt x="10233" y="21066"/>
                </a:cubicBezTo>
                <a:cubicBezTo>
                  <a:pt x="10331" y="21004"/>
                  <a:pt x="10456" y="20914"/>
                  <a:pt x="10617" y="20825"/>
                </a:cubicBezTo>
                <a:cubicBezTo>
                  <a:pt x="10634" y="20825"/>
                  <a:pt x="10652" y="20816"/>
                  <a:pt x="10670" y="20807"/>
                </a:cubicBezTo>
                <a:cubicBezTo>
                  <a:pt x="10688" y="20798"/>
                  <a:pt x="10697" y="20781"/>
                  <a:pt x="10715" y="20763"/>
                </a:cubicBezTo>
                <a:cubicBezTo>
                  <a:pt x="11390" y="20377"/>
                  <a:pt x="12523"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4" y="19872"/>
                </a:moveTo>
                <a:cubicBezTo>
                  <a:pt x="29631" y="19872"/>
                  <a:pt x="30764" y="20388"/>
                  <a:pt x="31447" y="20772"/>
                </a:cubicBezTo>
                <a:cubicBezTo>
                  <a:pt x="31465" y="20790"/>
                  <a:pt x="31474" y="20798"/>
                  <a:pt x="31492" y="20807"/>
                </a:cubicBezTo>
                <a:cubicBezTo>
                  <a:pt x="31501" y="20816"/>
                  <a:pt x="31519" y="20816"/>
                  <a:pt x="31527" y="20816"/>
                </a:cubicBezTo>
                <a:cubicBezTo>
                  <a:pt x="31688" y="20914"/>
                  <a:pt x="31822" y="21004"/>
                  <a:pt x="31920" y="21066"/>
                </a:cubicBezTo>
                <a:cubicBezTo>
                  <a:pt x="31831" y="21129"/>
                  <a:pt x="31706" y="21209"/>
                  <a:pt x="31545" y="21307"/>
                </a:cubicBezTo>
                <a:cubicBezTo>
                  <a:pt x="31527" y="21307"/>
                  <a:pt x="31510" y="21307"/>
                  <a:pt x="31492" y="21316"/>
                </a:cubicBezTo>
                <a:cubicBezTo>
                  <a:pt x="31474" y="21334"/>
                  <a:pt x="31465" y="21343"/>
                  <a:pt x="31456" y="21352"/>
                </a:cubicBezTo>
                <a:cubicBezTo>
                  <a:pt x="30768" y="21744"/>
                  <a:pt x="29613" y="22265"/>
                  <a:pt x="28332" y="22265"/>
                </a:cubicBezTo>
                <a:cubicBezTo>
                  <a:pt x="28186" y="22265"/>
                  <a:pt x="28037" y="22258"/>
                  <a:pt x="27888" y="22244"/>
                </a:cubicBezTo>
                <a:cubicBezTo>
                  <a:pt x="27629" y="22137"/>
                  <a:pt x="27370" y="22092"/>
                  <a:pt x="27129" y="22083"/>
                </a:cubicBezTo>
                <a:cubicBezTo>
                  <a:pt x="27129" y="22083"/>
                  <a:pt x="27121" y="22074"/>
                  <a:pt x="27121" y="22074"/>
                </a:cubicBezTo>
                <a:lnTo>
                  <a:pt x="27049" y="22074"/>
                </a:lnTo>
                <a:cubicBezTo>
                  <a:pt x="26862" y="22012"/>
                  <a:pt x="26621" y="21923"/>
                  <a:pt x="26380" y="21789"/>
                </a:cubicBezTo>
                <a:cubicBezTo>
                  <a:pt x="26416" y="21548"/>
                  <a:pt x="26434" y="21307"/>
                  <a:pt x="26434" y="21066"/>
                </a:cubicBezTo>
                <a:cubicBezTo>
                  <a:pt x="26434" y="20816"/>
                  <a:pt x="26416" y="20567"/>
                  <a:pt x="26380" y="20326"/>
                </a:cubicBezTo>
                <a:cubicBezTo>
                  <a:pt x="26657" y="20174"/>
                  <a:pt x="26924" y="20094"/>
                  <a:pt x="27147" y="20040"/>
                </a:cubicBezTo>
                <a:lnTo>
                  <a:pt x="27156" y="20040"/>
                </a:lnTo>
                <a:cubicBezTo>
                  <a:pt x="27165" y="20040"/>
                  <a:pt x="27165" y="20031"/>
                  <a:pt x="27174" y="20031"/>
                </a:cubicBezTo>
                <a:lnTo>
                  <a:pt x="27201" y="20031"/>
                </a:lnTo>
                <a:cubicBezTo>
                  <a:pt x="27210" y="20031"/>
                  <a:pt x="27228" y="20031"/>
                  <a:pt x="27236" y="20022"/>
                </a:cubicBezTo>
                <a:lnTo>
                  <a:pt x="27245" y="20022"/>
                </a:lnTo>
                <a:cubicBezTo>
                  <a:pt x="27263" y="20022"/>
                  <a:pt x="27272" y="20013"/>
                  <a:pt x="27281" y="20013"/>
                </a:cubicBezTo>
                <a:cubicBezTo>
                  <a:pt x="27299" y="20005"/>
                  <a:pt x="27308" y="20005"/>
                  <a:pt x="27317" y="19996"/>
                </a:cubicBezTo>
                <a:lnTo>
                  <a:pt x="27326" y="19996"/>
                </a:lnTo>
                <a:cubicBezTo>
                  <a:pt x="27451" y="19996"/>
                  <a:pt x="27567" y="19951"/>
                  <a:pt x="27700" y="19924"/>
                </a:cubicBezTo>
                <a:lnTo>
                  <a:pt x="27745" y="19924"/>
                </a:lnTo>
                <a:cubicBezTo>
                  <a:pt x="27754" y="19915"/>
                  <a:pt x="27754" y="19915"/>
                  <a:pt x="27754" y="19915"/>
                </a:cubicBezTo>
                <a:cubicBezTo>
                  <a:pt x="27963" y="19885"/>
                  <a:pt x="28170" y="19872"/>
                  <a:pt x="28374" y="19872"/>
                </a:cubicBezTo>
                <a:close/>
                <a:moveTo>
                  <a:pt x="10617" y="21700"/>
                </a:moveTo>
                <a:cubicBezTo>
                  <a:pt x="11277" y="22065"/>
                  <a:pt x="12285" y="22511"/>
                  <a:pt x="13445" y="22583"/>
                </a:cubicBezTo>
                <a:cubicBezTo>
                  <a:pt x="13266" y="22672"/>
                  <a:pt x="13088" y="22779"/>
                  <a:pt x="12918" y="22886"/>
                </a:cubicBezTo>
                <a:cubicBezTo>
                  <a:pt x="12445" y="22485"/>
                  <a:pt x="11839" y="22270"/>
                  <a:pt x="11179" y="22270"/>
                </a:cubicBezTo>
                <a:cubicBezTo>
                  <a:pt x="10786" y="22270"/>
                  <a:pt x="10411" y="22342"/>
                  <a:pt x="10063" y="22485"/>
                </a:cubicBezTo>
                <a:cubicBezTo>
                  <a:pt x="10260" y="22244"/>
                  <a:pt x="10438" y="21985"/>
                  <a:pt x="10617" y="21700"/>
                </a:cubicBezTo>
                <a:close/>
                <a:moveTo>
                  <a:pt x="31527" y="21708"/>
                </a:moveTo>
                <a:cubicBezTo>
                  <a:pt x="31751" y="22065"/>
                  <a:pt x="31982" y="22386"/>
                  <a:pt x="32223" y="22672"/>
                </a:cubicBezTo>
                <a:cubicBezTo>
                  <a:pt x="31829" y="22467"/>
                  <a:pt x="31394" y="22365"/>
                  <a:pt x="30955" y="22365"/>
                </a:cubicBezTo>
                <a:cubicBezTo>
                  <a:pt x="30381" y="22365"/>
                  <a:pt x="29802" y="22541"/>
                  <a:pt x="29306" y="22895"/>
                </a:cubicBezTo>
                <a:cubicBezTo>
                  <a:pt x="29137" y="22788"/>
                  <a:pt x="28958" y="22681"/>
                  <a:pt x="28771" y="22592"/>
                </a:cubicBezTo>
                <a:cubicBezTo>
                  <a:pt x="29895" y="22502"/>
                  <a:pt x="30885" y="22074"/>
                  <a:pt x="31527" y="21708"/>
                </a:cubicBezTo>
                <a:close/>
                <a:moveTo>
                  <a:pt x="6242" y="17905"/>
                </a:moveTo>
                <a:cubicBezTo>
                  <a:pt x="6381" y="17905"/>
                  <a:pt x="6518" y="17911"/>
                  <a:pt x="6656" y="17926"/>
                </a:cubicBezTo>
                <a:cubicBezTo>
                  <a:pt x="8101" y="18069"/>
                  <a:pt x="9323" y="18961"/>
                  <a:pt x="10322" y="20593"/>
                </a:cubicBezTo>
                <a:cubicBezTo>
                  <a:pt x="10179" y="20683"/>
                  <a:pt x="10063" y="20763"/>
                  <a:pt x="9983" y="20825"/>
                </a:cubicBezTo>
                <a:cubicBezTo>
                  <a:pt x="9234" y="20013"/>
                  <a:pt x="8101" y="19523"/>
                  <a:pt x="6879" y="19523"/>
                </a:cubicBezTo>
                <a:cubicBezTo>
                  <a:pt x="5594" y="19523"/>
                  <a:pt x="4434" y="20049"/>
                  <a:pt x="3676" y="20914"/>
                </a:cubicBezTo>
                <a:lnTo>
                  <a:pt x="3587" y="21030"/>
                </a:lnTo>
                <a:lnTo>
                  <a:pt x="3676" y="21146"/>
                </a:lnTo>
                <a:cubicBezTo>
                  <a:pt x="4434" y="22021"/>
                  <a:pt x="5585" y="22529"/>
                  <a:pt x="6879" y="22529"/>
                </a:cubicBezTo>
                <a:cubicBezTo>
                  <a:pt x="8074" y="22529"/>
                  <a:pt x="9198" y="22056"/>
                  <a:pt x="9947" y="21280"/>
                </a:cubicBezTo>
                <a:cubicBezTo>
                  <a:pt x="10028" y="21343"/>
                  <a:pt x="10162" y="21423"/>
                  <a:pt x="10322" y="21530"/>
                </a:cubicBezTo>
                <a:cubicBezTo>
                  <a:pt x="9323" y="23154"/>
                  <a:pt x="8083" y="24037"/>
                  <a:pt x="6647" y="24171"/>
                </a:cubicBezTo>
                <a:cubicBezTo>
                  <a:pt x="6514" y="24183"/>
                  <a:pt x="6381" y="24190"/>
                  <a:pt x="6248" y="24190"/>
                </a:cubicBezTo>
                <a:cubicBezTo>
                  <a:pt x="3524" y="24190"/>
                  <a:pt x="912" y="21593"/>
                  <a:pt x="402" y="21048"/>
                </a:cubicBezTo>
                <a:cubicBezTo>
                  <a:pt x="821" y="20611"/>
                  <a:pt x="2623" y="18809"/>
                  <a:pt x="4747" y="18149"/>
                </a:cubicBezTo>
                <a:cubicBezTo>
                  <a:pt x="5112" y="18033"/>
                  <a:pt x="5478" y="17962"/>
                  <a:pt x="5853" y="17926"/>
                </a:cubicBezTo>
                <a:cubicBezTo>
                  <a:pt x="5871" y="17926"/>
                  <a:pt x="5888" y="17926"/>
                  <a:pt x="5897" y="17917"/>
                </a:cubicBezTo>
                <a:cubicBezTo>
                  <a:pt x="6014" y="17909"/>
                  <a:pt x="6128" y="17905"/>
                  <a:pt x="6242" y="17905"/>
                </a:cubicBezTo>
                <a:close/>
                <a:moveTo>
                  <a:pt x="35848" y="17928"/>
                </a:moveTo>
                <a:cubicBezTo>
                  <a:pt x="36001" y="17928"/>
                  <a:pt x="36154" y="17937"/>
                  <a:pt x="36309" y="17953"/>
                </a:cubicBezTo>
                <a:lnTo>
                  <a:pt x="36363" y="17953"/>
                </a:lnTo>
                <a:cubicBezTo>
                  <a:pt x="36782" y="17997"/>
                  <a:pt x="37201" y="18095"/>
                  <a:pt x="37603" y="18238"/>
                </a:cubicBezTo>
                <a:cubicBezTo>
                  <a:pt x="37612" y="18238"/>
                  <a:pt x="37621" y="18247"/>
                  <a:pt x="37621" y="18256"/>
                </a:cubicBezTo>
                <a:lnTo>
                  <a:pt x="37647" y="18256"/>
                </a:lnTo>
                <a:cubicBezTo>
                  <a:pt x="39672" y="18970"/>
                  <a:pt x="41367" y="20665"/>
                  <a:pt x="41760" y="21093"/>
                </a:cubicBezTo>
                <a:cubicBezTo>
                  <a:pt x="41394" y="21476"/>
                  <a:pt x="40020" y="22841"/>
                  <a:pt x="38299" y="23635"/>
                </a:cubicBezTo>
                <a:cubicBezTo>
                  <a:pt x="38272" y="23635"/>
                  <a:pt x="38245" y="23644"/>
                  <a:pt x="38218" y="23662"/>
                </a:cubicBezTo>
                <a:cubicBezTo>
                  <a:pt x="38218" y="23662"/>
                  <a:pt x="38218" y="23671"/>
                  <a:pt x="38218" y="23671"/>
                </a:cubicBezTo>
                <a:cubicBezTo>
                  <a:pt x="37612" y="23939"/>
                  <a:pt x="36960" y="24135"/>
                  <a:pt x="36300" y="24197"/>
                </a:cubicBezTo>
                <a:lnTo>
                  <a:pt x="36247" y="24197"/>
                </a:lnTo>
                <a:cubicBezTo>
                  <a:pt x="36122" y="24211"/>
                  <a:pt x="35997" y="24217"/>
                  <a:pt x="35872" y="24217"/>
                </a:cubicBezTo>
                <a:cubicBezTo>
                  <a:pt x="35747" y="24217"/>
                  <a:pt x="35622" y="24211"/>
                  <a:pt x="35497" y="24197"/>
                </a:cubicBezTo>
                <a:cubicBezTo>
                  <a:pt x="34061" y="24064"/>
                  <a:pt x="32821" y="23163"/>
                  <a:pt x="31831" y="21530"/>
                </a:cubicBezTo>
                <a:cubicBezTo>
                  <a:pt x="31982" y="21441"/>
                  <a:pt x="32098" y="21361"/>
                  <a:pt x="32179" y="21307"/>
                </a:cubicBezTo>
                <a:cubicBezTo>
                  <a:pt x="32928" y="22119"/>
                  <a:pt x="34079" y="22583"/>
                  <a:pt x="35283" y="22583"/>
                </a:cubicBezTo>
                <a:cubicBezTo>
                  <a:pt x="36550" y="22583"/>
                  <a:pt x="37728" y="22074"/>
                  <a:pt x="38468" y="21200"/>
                </a:cubicBezTo>
                <a:lnTo>
                  <a:pt x="38575" y="21102"/>
                </a:lnTo>
                <a:lnTo>
                  <a:pt x="38468" y="20986"/>
                </a:lnTo>
                <a:cubicBezTo>
                  <a:pt x="37745" y="20120"/>
                  <a:pt x="36550" y="19603"/>
                  <a:pt x="35283" y="19603"/>
                </a:cubicBezTo>
                <a:cubicBezTo>
                  <a:pt x="34097" y="19603"/>
                  <a:pt x="32964" y="20067"/>
                  <a:pt x="32214" y="20852"/>
                </a:cubicBezTo>
                <a:cubicBezTo>
                  <a:pt x="32125" y="20790"/>
                  <a:pt x="32000" y="20700"/>
                  <a:pt x="31831" y="20602"/>
                </a:cubicBezTo>
                <a:cubicBezTo>
                  <a:pt x="32821" y="18970"/>
                  <a:pt x="34070" y="18078"/>
                  <a:pt x="35515" y="17944"/>
                </a:cubicBezTo>
                <a:cubicBezTo>
                  <a:pt x="35627" y="17933"/>
                  <a:pt x="35738" y="17928"/>
                  <a:pt x="35848" y="17928"/>
                </a:cubicBezTo>
                <a:close/>
                <a:moveTo>
                  <a:pt x="26618" y="22382"/>
                </a:moveTo>
                <a:cubicBezTo>
                  <a:pt x="26737" y="22382"/>
                  <a:pt x="26857" y="22386"/>
                  <a:pt x="26978" y="22395"/>
                </a:cubicBezTo>
                <a:lnTo>
                  <a:pt x="27031" y="22395"/>
                </a:lnTo>
                <a:cubicBezTo>
                  <a:pt x="27308" y="22502"/>
                  <a:pt x="27540" y="22538"/>
                  <a:pt x="27834" y="22574"/>
                </a:cubicBezTo>
                <a:cubicBezTo>
                  <a:pt x="29574" y="23082"/>
                  <a:pt x="30725" y="24661"/>
                  <a:pt x="31081" y="25205"/>
                </a:cubicBezTo>
                <a:cubicBezTo>
                  <a:pt x="30801" y="25261"/>
                  <a:pt x="30255" y="25349"/>
                  <a:pt x="29592" y="25349"/>
                </a:cubicBezTo>
                <a:cubicBezTo>
                  <a:pt x="28759" y="25349"/>
                  <a:pt x="27740" y="25210"/>
                  <a:pt x="26826" y="24688"/>
                </a:cubicBezTo>
                <a:cubicBezTo>
                  <a:pt x="26826" y="24688"/>
                  <a:pt x="26817" y="24679"/>
                  <a:pt x="26817" y="24679"/>
                </a:cubicBezTo>
                <a:cubicBezTo>
                  <a:pt x="26701" y="24563"/>
                  <a:pt x="26558" y="24465"/>
                  <a:pt x="26362" y="24376"/>
                </a:cubicBezTo>
                <a:lnTo>
                  <a:pt x="26300" y="24331"/>
                </a:lnTo>
                <a:cubicBezTo>
                  <a:pt x="26104" y="24206"/>
                  <a:pt x="25916" y="24028"/>
                  <a:pt x="25702" y="23769"/>
                </a:cubicBezTo>
                <a:cubicBezTo>
                  <a:pt x="25952" y="23341"/>
                  <a:pt x="26139" y="22886"/>
                  <a:pt x="26264" y="22395"/>
                </a:cubicBezTo>
                <a:cubicBezTo>
                  <a:pt x="26380" y="22386"/>
                  <a:pt x="26498" y="22382"/>
                  <a:pt x="26618" y="22382"/>
                </a:cubicBezTo>
                <a:close/>
                <a:moveTo>
                  <a:pt x="15531" y="22391"/>
                </a:moveTo>
                <a:cubicBezTo>
                  <a:pt x="15648" y="22391"/>
                  <a:pt x="15765" y="22398"/>
                  <a:pt x="15880" y="22413"/>
                </a:cubicBezTo>
                <a:cubicBezTo>
                  <a:pt x="16014" y="22913"/>
                  <a:pt x="16210" y="23377"/>
                  <a:pt x="16469" y="23814"/>
                </a:cubicBezTo>
                <a:cubicBezTo>
                  <a:pt x="16353" y="23957"/>
                  <a:pt x="16219" y="24090"/>
                  <a:pt x="16085" y="24215"/>
                </a:cubicBezTo>
                <a:lnTo>
                  <a:pt x="16076" y="24215"/>
                </a:lnTo>
                <a:cubicBezTo>
                  <a:pt x="16058" y="24215"/>
                  <a:pt x="16049" y="24224"/>
                  <a:pt x="16032" y="24242"/>
                </a:cubicBezTo>
                <a:cubicBezTo>
                  <a:pt x="16014" y="24251"/>
                  <a:pt x="16005" y="24260"/>
                  <a:pt x="15987" y="24278"/>
                </a:cubicBezTo>
                <a:lnTo>
                  <a:pt x="15969" y="24287"/>
                </a:lnTo>
                <a:cubicBezTo>
                  <a:pt x="15773" y="24420"/>
                  <a:pt x="15559" y="24519"/>
                  <a:pt x="15363" y="24715"/>
                </a:cubicBezTo>
                <a:cubicBezTo>
                  <a:pt x="15336" y="24724"/>
                  <a:pt x="15300" y="24742"/>
                  <a:pt x="15273" y="24750"/>
                </a:cubicBezTo>
                <a:lnTo>
                  <a:pt x="15264" y="24759"/>
                </a:lnTo>
                <a:cubicBezTo>
                  <a:pt x="15202" y="24777"/>
                  <a:pt x="15157" y="24813"/>
                  <a:pt x="15113" y="24840"/>
                </a:cubicBezTo>
                <a:cubicBezTo>
                  <a:pt x="14291" y="25248"/>
                  <a:pt x="13412" y="25364"/>
                  <a:pt x="12670" y="25364"/>
                </a:cubicBezTo>
                <a:cubicBezTo>
                  <a:pt x="11985" y="25364"/>
                  <a:pt x="11416" y="25265"/>
                  <a:pt x="11116" y="25205"/>
                </a:cubicBezTo>
                <a:cubicBezTo>
                  <a:pt x="11473" y="24652"/>
                  <a:pt x="12668" y="23020"/>
                  <a:pt x="14488" y="22538"/>
                </a:cubicBezTo>
                <a:cubicBezTo>
                  <a:pt x="14649" y="22538"/>
                  <a:pt x="14774" y="22502"/>
                  <a:pt x="14934" y="22467"/>
                </a:cubicBezTo>
                <a:lnTo>
                  <a:pt x="14952" y="22467"/>
                </a:lnTo>
                <a:lnTo>
                  <a:pt x="14979" y="22440"/>
                </a:lnTo>
                <a:lnTo>
                  <a:pt x="14988" y="22440"/>
                </a:lnTo>
                <a:cubicBezTo>
                  <a:pt x="15006" y="22440"/>
                  <a:pt x="15032" y="22431"/>
                  <a:pt x="15050" y="22431"/>
                </a:cubicBezTo>
                <a:cubicBezTo>
                  <a:pt x="15206" y="22405"/>
                  <a:pt x="15368" y="22391"/>
                  <a:pt x="15531" y="22391"/>
                </a:cubicBezTo>
                <a:close/>
                <a:moveTo>
                  <a:pt x="21072" y="16374"/>
                </a:moveTo>
                <a:cubicBezTo>
                  <a:pt x="23668" y="16374"/>
                  <a:pt x="25765" y="18479"/>
                  <a:pt x="25765" y="21066"/>
                </a:cubicBezTo>
                <a:cubicBezTo>
                  <a:pt x="25765" y="23653"/>
                  <a:pt x="23668" y="25759"/>
                  <a:pt x="21072" y="25759"/>
                </a:cubicBezTo>
                <a:cubicBezTo>
                  <a:pt x="18494" y="25759"/>
                  <a:pt x="16380" y="23653"/>
                  <a:pt x="16380" y="21066"/>
                </a:cubicBezTo>
                <a:cubicBezTo>
                  <a:pt x="16380" y="18479"/>
                  <a:pt x="18494" y="16374"/>
                  <a:pt x="21072" y="16374"/>
                </a:cubicBezTo>
                <a:close/>
                <a:moveTo>
                  <a:pt x="11179" y="22618"/>
                </a:moveTo>
                <a:cubicBezTo>
                  <a:pt x="11723" y="22618"/>
                  <a:pt x="12222" y="22770"/>
                  <a:pt x="12633" y="23091"/>
                </a:cubicBezTo>
                <a:cubicBezTo>
                  <a:pt x="11571" y="23867"/>
                  <a:pt x="10929" y="24849"/>
                  <a:pt x="10750" y="25152"/>
                </a:cubicBezTo>
                <a:cubicBezTo>
                  <a:pt x="10741" y="25152"/>
                  <a:pt x="10733" y="25161"/>
                  <a:pt x="10724" y="25170"/>
                </a:cubicBezTo>
                <a:lnTo>
                  <a:pt x="10634" y="25179"/>
                </a:lnTo>
                <a:lnTo>
                  <a:pt x="10634" y="25348"/>
                </a:lnTo>
                <a:cubicBezTo>
                  <a:pt x="10634" y="25446"/>
                  <a:pt x="10715" y="25491"/>
                  <a:pt x="10813" y="25491"/>
                </a:cubicBezTo>
                <a:cubicBezTo>
                  <a:pt x="10822" y="25491"/>
                  <a:pt x="10840" y="25491"/>
                  <a:pt x="10857" y="25482"/>
                </a:cubicBezTo>
                <a:cubicBezTo>
                  <a:pt x="11051" y="25535"/>
                  <a:pt x="11761" y="25699"/>
                  <a:pt x="12659" y="25699"/>
                </a:cubicBezTo>
                <a:cubicBezTo>
                  <a:pt x="12960" y="25699"/>
                  <a:pt x="13283" y="25681"/>
                  <a:pt x="13614" y="25634"/>
                </a:cubicBezTo>
                <a:lnTo>
                  <a:pt x="13614" y="25634"/>
                </a:lnTo>
                <a:cubicBezTo>
                  <a:pt x="13364" y="26784"/>
                  <a:pt x="12338" y="27614"/>
                  <a:pt x="11179" y="27614"/>
                </a:cubicBezTo>
                <a:cubicBezTo>
                  <a:pt x="9778" y="27614"/>
                  <a:pt x="8627" y="26490"/>
                  <a:pt x="8627" y="25107"/>
                </a:cubicBezTo>
                <a:cubicBezTo>
                  <a:pt x="8627" y="23733"/>
                  <a:pt x="9796" y="22618"/>
                  <a:pt x="11179" y="22618"/>
                </a:cubicBezTo>
                <a:close/>
                <a:moveTo>
                  <a:pt x="30961" y="22704"/>
                </a:moveTo>
                <a:cubicBezTo>
                  <a:pt x="31599" y="22704"/>
                  <a:pt x="32228" y="22952"/>
                  <a:pt x="32696" y="23430"/>
                </a:cubicBezTo>
                <a:cubicBezTo>
                  <a:pt x="33196" y="23921"/>
                  <a:pt x="33454" y="24572"/>
                  <a:pt x="33454" y="25241"/>
                </a:cubicBezTo>
                <a:cubicBezTo>
                  <a:pt x="33454" y="25901"/>
                  <a:pt x="33196" y="26526"/>
                  <a:pt x="32732" y="26999"/>
                </a:cubicBezTo>
                <a:cubicBezTo>
                  <a:pt x="32259" y="27471"/>
                  <a:pt x="31635" y="27721"/>
                  <a:pt x="30965" y="27721"/>
                </a:cubicBezTo>
                <a:cubicBezTo>
                  <a:pt x="30296" y="27721"/>
                  <a:pt x="29654" y="27454"/>
                  <a:pt x="29172" y="26972"/>
                </a:cubicBezTo>
                <a:cubicBezTo>
                  <a:pt x="28780" y="26588"/>
                  <a:pt x="28539" y="26115"/>
                  <a:pt x="28477" y="25607"/>
                </a:cubicBezTo>
                <a:lnTo>
                  <a:pt x="28477" y="25607"/>
                </a:lnTo>
                <a:cubicBezTo>
                  <a:pt x="28855" y="25667"/>
                  <a:pt x="29221" y="25690"/>
                  <a:pt x="29559" y="25690"/>
                </a:cubicBezTo>
                <a:cubicBezTo>
                  <a:pt x="30568" y="25690"/>
                  <a:pt x="31325" y="25486"/>
                  <a:pt x="31385" y="25473"/>
                </a:cubicBezTo>
                <a:cubicBezTo>
                  <a:pt x="31438" y="25464"/>
                  <a:pt x="31474" y="25428"/>
                  <a:pt x="31501" y="25384"/>
                </a:cubicBezTo>
                <a:cubicBezTo>
                  <a:pt x="31527" y="25330"/>
                  <a:pt x="31527" y="25277"/>
                  <a:pt x="31492" y="25223"/>
                </a:cubicBezTo>
                <a:cubicBezTo>
                  <a:pt x="31447" y="25152"/>
                  <a:pt x="30787" y="23992"/>
                  <a:pt x="29601" y="23109"/>
                </a:cubicBezTo>
                <a:cubicBezTo>
                  <a:pt x="30019" y="22837"/>
                  <a:pt x="30493" y="22704"/>
                  <a:pt x="30961" y="22704"/>
                </a:cubicBezTo>
                <a:close/>
                <a:moveTo>
                  <a:pt x="14551" y="25428"/>
                </a:moveTo>
                <a:cubicBezTo>
                  <a:pt x="13828" y="26294"/>
                  <a:pt x="13445" y="27293"/>
                  <a:pt x="13248" y="27998"/>
                </a:cubicBezTo>
                <a:cubicBezTo>
                  <a:pt x="12847" y="27900"/>
                  <a:pt x="12454" y="27837"/>
                  <a:pt x="12071" y="27801"/>
                </a:cubicBezTo>
                <a:cubicBezTo>
                  <a:pt x="13043" y="27471"/>
                  <a:pt x="13792" y="26633"/>
                  <a:pt x="13971" y="25580"/>
                </a:cubicBezTo>
                <a:cubicBezTo>
                  <a:pt x="14158" y="25536"/>
                  <a:pt x="14354" y="25491"/>
                  <a:pt x="14551" y="25428"/>
                </a:cubicBezTo>
                <a:close/>
                <a:moveTo>
                  <a:pt x="27558" y="25384"/>
                </a:moveTo>
                <a:lnTo>
                  <a:pt x="27558" y="25384"/>
                </a:lnTo>
                <a:cubicBezTo>
                  <a:pt x="27745" y="25446"/>
                  <a:pt x="27941" y="25500"/>
                  <a:pt x="28138" y="25544"/>
                </a:cubicBezTo>
                <a:cubicBezTo>
                  <a:pt x="28191" y="26169"/>
                  <a:pt x="28459" y="26740"/>
                  <a:pt x="28923" y="27204"/>
                </a:cubicBezTo>
                <a:cubicBezTo>
                  <a:pt x="29199" y="27480"/>
                  <a:pt x="29511" y="27685"/>
                  <a:pt x="29850" y="27828"/>
                </a:cubicBezTo>
                <a:cubicBezTo>
                  <a:pt x="29547" y="27864"/>
                  <a:pt x="29235" y="27926"/>
                  <a:pt x="28905" y="27998"/>
                </a:cubicBezTo>
                <a:cubicBezTo>
                  <a:pt x="28708" y="27275"/>
                  <a:pt x="28307" y="26249"/>
                  <a:pt x="27558" y="25384"/>
                </a:cubicBezTo>
                <a:close/>
                <a:moveTo>
                  <a:pt x="16790" y="24287"/>
                </a:moveTo>
                <a:cubicBezTo>
                  <a:pt x="17093" y="24688"/>
                  <a:pt x="17441" y="25045"/>
                  <a:pt x="17843" y="25348"/>
                </a:cubicBezTo>
                <a:cubicBezTo>
                  <a:pt x="17780" y="25562"/>
                  <a:pt x="17718" y="25767"/>
                  <a:pt x="17611" y="25964"/>
                </a:cubicBezTo>
                <a:cubicBezTo>
                  <a:pt x="17602" y="25964"/>
                  <a:pt x="17593" y="25973"/>
                  <a:pt x="17593" y="25982"/>
                </a:cubicBezTo>
                <a:cubicBezTo>
                  <a:pt x="17557" y="25999"/>
                  <a:pt x="17530" y="26026"/>
                  <a:pt x="17513" y="26062"/>
                </a:cubicBezTo>
                <a:cubicBezTo>
                  <a:pt x="17325" y="26285"/>
                  <a:pt x="17191" y="26490"/>
                  <a:pt x="17111" y="26695"/>
                </a:cubicBezTo>
                <a:cubicBezTo>
                  <a:pt x="17102" y="26704"/>
                  <a:pt x="17093" y="26722"/>
                  <a:pt x="17093" y="26731"/>
                </a:cubicBezTo>
                <a:cubicBezTo>
                  <a:pt x="15907" y="28140"/>
                  <a:pt x="14051" y="28595"/>
                  <a:pt x="13418" y="28711"/>
                </a:cubicBezTo>
                <a:cubicBezTo>
                  <a:pt x="13543" y="28087"/>
                  <a:pt x="13998" y="26285"/>
                  <a:pt x="15371" y="25089"/>
                </a:cubicBezTo>
                <a:lnTo>
                  <a:pt x="15461" y="25054"/>
                </a:lnTo>
                <a:lnTo>
                  <a:pt x="15550" y="25009"/>
                </a:lnTo>
                <a:cubicBezTo>
                  <a:pt x="15559" y="25000"/>
                  <a:pt x="15568" y="24991"/>
                  <a:pt x="15568" y="24982"/>
                </a:cubicBezTo>
                <a:cubicBezTo>
                  <a:pt x="15782" y="24884"/>
                  <a:pt x="15978" y="24759"/>
                  <a:pt x="16139" y="24590"/>
                </a:cubicBezTo>
                <a:cubicBezTo>
                  <a:pt x="16148" y="24581"/>
                  <a:pt x="16148" y="24581"/>
                  <a:pt x="16148" y="24581"/>
                </a:cubicBezTo>
                <a:lnTo>
                  <a:pt x="16246" y="24527"/>
                </a:lnTo>
                <a:cubicBezTo>
                  <a:pt x="16388" y="24456"/>
                  <a:pt x="16576" y="24367"/>
                  <a:pt x="16790" y="24287"/>
                </a:cubicBezTo>
                <a:close/>
                <a:moveTo>
                  <a:pt x="25363" y="24287"/>
                </a:moveTo>
                <a:cubicBezTo>
                  <a:pt x="25657" y="24376"/>
                  <a:pt x="25907" y="24483"/>
                  <a:pt x="26130" y="24617"/>
                </a:cubicBezTo>
                <a:lnTo>
                  <a:pt x="26139" y="24617"/>
                </a:lnTo>
                <a:cubicBezTo>
                  <a:pt x="26327" y="24804"/>
                  <a:pt x="26496" y="24929"/>
                  <a:pt x="26657" y="24982"/>
                </a:cubicBezTo>
                <a:cubicBezTo>
                  <a:pt x="27861" y="25928"/>
                  <a:pt x="28396" y="27373"/>
                  <a:pt x="28619" y="28230"/>
                </a:cubicBezTo>
                <a:lnTo>
                  <a:pt x="28619" y="28256"/>
                </a:lnTo>
                <a:cubicBezTo>
                  <a:pt x="28619" y="28274"/>
                  <a:pt x="28628" y="28283"/>
                  <a:pt x="28637" y="28292"/>
                </a:cubicBezTo>
                <a:cubicBezTo>
                  <a:pt x="28682" y="28462"/>
                  <a:pt x="28708" y="28604"/>
                  <a:pt x="28726" y="28711"/>
                </a:cubicBezTo>
                <a:cubicBezTo>
                  <a:pt x="28111" y="28595"/>
                  <a:pt x="26335" y="28149"/>
                  <a:pt x="25131" y="26820"/>
                </a:cubicBezTo>
                <a:lnTo>
                  <a:pt x="25104" y="26793"/>
                </a:lnTo>
                <a:cubicBezTo>
                  <a:pt x="25104" y="26784"/>
                  <a:pt x="25095" y="26776"/>
                  <a:pt x="25095" y="26767"/>
                </a:cubicBezTo>
                <a:lnTo>
                  <a:pt x="25095" y="26704"/>
                </a:lnTo>
                <a:lnTo>
                  <a:pt x="25051" y="26651"/>
                </a:lnTo>
                <a:cubicBezTo>
                  <a:pt x="25042" y="26651"/>
                  <a:pt x="25042" y="26642"/>
                  <a:pt x="25033" y="26642"/>
                </a:cubicBezTo>
                <a:cubicBezTo>
                  <a:pt x="24908" y="26374"/>
                  <a:pt x="24730" y="26142"/>
                  <a:pt x="24587" y="25973"/>
                </a:cubicBezTo>
                <a:lnTo>
                  <a:pt x="24542" y="25892"/>
                </a:lnTo>
                <a:cubicBezTo>
                  <a:pt x="24453" y="25741"/>
                  <a:pt x="24373" y="25553"/>
                  <a:pt x="24301" y="25348"/>
                </a:cubicBezTo>
                <a:cubicBezTo>
                  <a:pt x="24703" y="25045"/>
                  <a:pt x="25060" y="24688"/>
                  <a:pt x="25363" y="24287"/>
                </a:cubicBezTo>
                <a:close/>
                <a:moveTo>
                  <a:pt x="8609" y="23841"/>
                </a:moveTo>
                <a:cubicBezTo>
                  <a:pt x="8413" y="24224"/>
                  <a:pt x="8297" y="24652"/>
                  <a:pt x="8288" y="25107"/>
                </a:cubicBezTo>
                <a:cubicBezTo>
                  <a:pt x="8288" y="26428"/>
                  <a:pt x="9216" y="27543"/>
                  <a:pt x="10465" y="27855"/>
                </a:cubicBezTo>
                <a:cubicBezTo>
                  <a:pt x="9698" y="27998"/>
                  <a:pt x="9029" y="28301"/>
                  <a:pt x="8449" y="28783"/>
                </a:cubicBezTo>
                <a:cubicBezTo>
                  <a:pt x="8261" y="28943"/>
                  <a:pt x="8083" y="29113"/>
                  <a:pt x="7913" y="29300"/>
                </a:cubicBezTo>
                <a:cubicBezTo>
                  <a:pt x="7566" y="29211"/>
                  <a:pt x="6263" y="28774"/>
                  <a:pt x="5710" y="27659"/>
                </a:cubicBezTo>
                <a:cubicBezTo>
                  <a:pt x="5291" y="26802"/>
                  <a:pt x="5371" y="25741"/>
                  <a:pt x="5933" y="24519"/>
                </a:cubicBezTo>
                <a:cubicBezTo>
                  <a:pt x="6045" y="24527"/>
                  <a:pt x="6158" y="24531"/>
                  <a:pt x="6271" y="24531"/>
                </a:cubicBezTo>
                <a:cubicBezTo>
                  <a:pt x="6409" y="24531"/>
                  <a:pt x="6549" y="24524"/>
                  <a:pt x="6691" y="24510"/>
                </a:cubicBezTo>
                <a:cubicBezTo>
                  <a:pt x="7369" y="24447"/>
                  <a:pt x="8012" y="24224"/>
                  <a:pt x="8609" y="23841"/>
                </a:cubicBezTo>
                <a:close/>
                <a:moveTo>
                  <a:pt x="33365" y="23742"/>
                </a:moveTo>
                <a:lnTo>
                  <a:pt x="33365" y="23742"/>
                </a:lnTo>
                <a:cubicBezTo>
                  <a:pt x="34008" y="24197"/>
                  <a:pt x="34703" y="24465"/>
                  <a:pt x="35453" y="24536"/>
                </a:cubicBezTo>
                <a:cubicBezTo>
                  <a:pt x="35595" y="24551"/>
                  <a:pt x="35735" y="24558"/>
                  <a:pt x="35873" y="24558"/>
                </a:cubicBezTo>
                <a:cubicBezTo>
                  <a:pt x="35986" y="24558"/>
                  <a:pt x="36099" y="24553"/>
                  <a:pt x="36211" y="24545"/>
                </a:cubicBezTo>
                <a:cubicBezTo>
                  <a:pt x="36398" y="24875"/>
                  <a:pt x="37005" y="26062"/>
                  <a:pt x="36604" y="27275"/>
                </a:cubicBezTo>
                <a:cubicBezTo>
                  <a:pt x="36309" y="28158"/>
                  <a:pt x="35506" y="28854"/>
                  <a:pt x="34231" y="29336"/>
                </a:cubicBezTo>
                <a:cubicBezTo>
                  <a:pt x="34061" y="29149"/>
                  <a:pt x="33883" y="28970"/>
                  <a:pt x="33695" y="28810"/>
                </a:cubicBezTo>
                <a:cubicBezTo>
                  <a:pt x="33169" y="28372"/>
                  <a:pt x="32562" y="28078"/>
                  <a:pt x="31875" y="27917"/>
                </a:cubicBezTo>
                <a:cubicBezTo>
                  <a:pt x="32286" y="27784"/>
                  <a:pt x="32660" y="27552"/>
                  <a:pt x="32973" y="27239"/>
                </a:cubicBezTo>
                <a:cubicBezTo>
                  <a:pt x="33499" y="26704"/>
                  <a:pt x="33793" y="25999"/>
                  <a:pt x="33793" y="25241"/>
                </a:cubicBezTo>
                <a:cubicBezTo>
                  <a:pt x="33793" y="24697"/>
                  <a:pt x="33642" y="24188"/>
                  <a:pt x="33365" y="23742"/>
                </a:cubicBezTo>
                <a:close/>
                <a:moveTo>
                  <a:pt x="16736" y="27561"/>
                </a:moveTo>
                <a:cubicBezTo>
                  <a:pt x="16674" y="27748"/>
                  <a:pt x="16620" y="27935"/>
                  <a:pt x="16585" y="28123"/>
                </a:cubicBezTo>
                <a:cubicBezTo>
                  <a:pt x="15969" y="28185"/>
                  <a:pt x="15407" y="28453"/>
                  <a:pt x="14934" y="28908"/>
                </a:cubicBezTo>
                <a:cubicBezTo>
                  <a:pt x="14658" y="29184"/>
                  <a:pt x="14453" y="29505"/>
                  <a:pt x="14310" y="29844"/>
                </a:cubicBezTo>
                <a:cubicBezTo>
                  <a:pt x="14265" y="29541"/>
                  <a:pt x="14212" y="29229"/>
                  <a:pt x="14131" y="28899"/>
                </a:cubicBezTo>
                <a:cubicBezTo>
                  <a:pt x="14845" y="28702"/>
                  <a:pt x="15862" y="28310"/>
                  <a:pt x="16736" y="27561"/>
                </a:cubicBezTo>
                <a:close/>
                <a:moveTo>
                  <a:pt x="25443" y="27596"/>
                </a:moveTo>
                <a:lnTo>
                  <a:pt x="25443" y="27596"/>
                </a:lnTo>
                <a:cubicBezTo>
                  <a:pt x="26309" y="28319"/>
                  <a:pt x="27317" y="28702"/>
                  <a:pt x="28013" y="28899"/>
                </a:cubicBezTo>
                <a:cubicBezTo>
                  <a:pt x="27923" y="29309"/>
                  <a:pt x="27852" y="29702"/>
                  <a:pt x="27825" y="30076"/>
                </a:cubicBezTo>
                <a:cubicBezTo>
                  <a:pt x="27495" y="29104"/>
                  <a:pt x="26648" y="28355"/>
                  <a:pt x="25586" y="28167"/>
                </a:cubicBezTo>
                <a:cubicBezTo>
                  <a:pt x="25550" y="27980"/>
                  <a:pt x="25506"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7" y="27801"/>
                </a:cubicBezTo>
                <a:cubicBezTo>
                  <a:pt x="5978" y="28943"/>
                  <a:pt x="7164" y="29425"/>
                  <a:pt x="7682" y="29586"/>
                </a:cubicBezTo>
                <a:cubicBezTo>
                  <a:pt x="7521" y="29800"/>
                  <a:pt x="7369" y="30032"/>
                  <a:pt x="7235" y="30264"/>
                </a:cubicBezTo>
                <a:cubicBezTo>
                  <a:pt x="6807" y="30157"/>
                  <a:pt x="5300" y="29666"/>
                  <a:pt x="4559" y="28319"/>
                </a:cubicBezTo>
                <a:cubicBezTo>
                  <a:pt x="3970" y="27239"/>
                  <a:pt x="3970" y="25883"/>
                  <a:pt x="4577" y="24251"/>
                </a:cubicBezTo>
                <a:close/>
                <a:moveTo>
                  <a:pt x="37371" y="24340"/>
                </a:moveTo>
                <a:cubicBezTo>
                  <a:pt x="37585" y="24742"/>
                  <a:pt x="38307" y="26124"/>
                  <a:pt x="37888" y="27614"/>
                </a:cubicBezTo>
                <a:cubicBezTo>
                  <a:pt x="37549" y="28792"/>
                  <a:pt x="36577" y="29755"/>
                  <a:pt x="34998" y="30478"/>
                </a:cubicBezTo>
                <a:cubicBezTo>
                  <a:pt x="34846" y="30183"/>
                  <a:pt x="34668" y="29898"/>
                  <a:pt x="34463" y="29621"/>
                </a:cubicBezTo>
                <a:cubicBezTo>
                  <a:pt x="35774" y="29086"/>
                  <a:pt x="36604" y="28346"/>
                  <a:pt x="36925" y="27373"/>
                </a:cubicBezTo>
                <a:cubicBezTo>
                  <a:pt x="37326" y="26169"/>
                  <a:pt x="36827" y="25000"/>
                  <a:pt x="36568" y="24510"/>
                </a:cubicBezTo>
                <a:cubicBezTo>
                  <a:pt x="36836" y="24474"/>
                  <a:pt x="37103" y="24420"/>
                  <a:pt x="37371" y="24340"/>
                </a:cubicBezTo>
                <a:close/>
                <a:moveTo>
                  <a:pt x="23811" y="25678"/>
                </a:moveTo>
                <a:cubicBezTo>
                  <a:pt x="23954" y="25794"/>
                  <a:pt x="24096" y="25928"/>
                  <a:pt x="24248" y="26098"/>
                </a:cubicBezTo>
                <a:cubicBezTo>
                  <a:pt x="24257" y="26115"/>
                  <a:pt x="24275" y="26142"/>
                  <a:pt x="24293" y="26151"/>
                </a:cubicBezTo>
                <a:cubicBezTo>
                  <a:pt x="24310" y="26169"/>
                  <a:pt x="24319" y="26178"/>
                  <a:pt x="24328" y="26196"/>
                </a:cubicBezTo>
                <a:cubicBezTo>
                  <a:pt x="24417" y="26437"/>
                  <a:pt x="24560" y="26660"/>
                  <a:pt x="24774" y="26874"/>
                </a:cubicBezTo>
                <a:cubicBezTo>
                  <a:pt x="24801" y="26927"/>
                  <a:pt x="24819" y="26990"/>
                  <a:pt x="24855" y="27025"/>
                </a:cubicBezTo>
                <a:cubicBezTo>
                  <a:pt x="25631" y="28604"/>
                  <a:pt x="25354" y="30406"/>
                  <a:pt x="25220" y="31040"/>
                </a:cubicBezTo>
                <a:cubicBezTo>
                  <a:pt x="24676" y="30674"/>
                  <a:pt x="23044" y="29479"/>
                  <a:pt x="22544" y="27659"/>
                </a:cubicBezTo>
                <a:cubicBezTo>
                  <a:pt x="22544" y="27516"/>
                  <a:pt x="22517" y="27373"/>
                  <a:pt x="22482" y="27204"/>
                </a:cubicBezTo>
                <a:lnTo>
                  <a:pt x="22482" y="27195"/>
                </a:lnTo>
                <a:lnTo>
                  <a:pt x="22464" y="27168"/>
                </a:lnTo>
                <a:cubicBezTo>
                  <a:pt x="22455" y="27141"/>
                  <a:pt x="22455" y="27115"/>
                  <a:pt x="22455" y="27079"/>
                </a:cubicBezTo>
                <a:lnTo>
                  <a:pt x="22455" y="27061"/>
                </a:lnTo>
                <a:cubicBezTo>
                  <a:pt x="22455" y="27052"/>
                  <a:pt x="22455" y="27052"/>
                  <a:pt x="22446" y="27043"/>
                </a:cubicBezTo>
                <a:cubicBezTo>
                  <a:pt x="22401" y="26793"/>
                  <a:pt x="22401" y="26526"/>
                  <a:pt x="22428" y="26258"/>
                </a:cubicBezTo>
                <a:cubicBezTo>
                  <a:pt x="22919" y="26133"/>
                  <a:pt x="23383" y="25937"/>
                  <a:pt x="23811" y="25678"/>
                </a:cubicBezTo>
                <a:close/>
                <a:moveTo>
                  <a:pt x="18360" y="25696"/>
                </a:moveTo>
                <a:cubicBezTo>
                  <a:pt x="18788" y="25946"/>
                  <a:pt x="19252" y="26142"/>
                  <a:pt x="19743" y="26267"/>
                </a:cubicBezTo>
                <a:cubicBezTo>
                  <a:pt x="19761" y="26490"/>
                  <a:pt x="19761" y="26722"/>
                  <a:pt x="19752" y="26954"/>
                </a:cubicBezTo>
                <a:lnTo>
                  <a:pt x="19716" y="27079"/>
                </a:lnTo>
                <a:lnTo>
                  <a:pt x="19716" y="27097"/>
                </a:lnTo>
                <a:cubicBezTo>
                  <a:pt x="19627" y="27320"/>
                  <a:pt x="19618" y="27552"/>
                  <a:pt x="19555" y="27828"/>
                </a:cubicBezTo>
                <a:cubicBezTo>
                  <a:pt x="19555" y="27855"/>
                  <a:pt x="19555" y="27882"/>
                  <a:pt x="19555" y="27909"/>
                </a:cubicBezTo>
                <a:cubicBezTo>
                  <a:pt x="19020" y="29577"/>
                  <a:pt x="17504" y="30701"/>
                  <a:pt x="16951" y="31058"/>
                </a:cubicBezTo>
                <a:cubicBezTo>
                  <a:pt x="16808" y="30406"/>
                  <a:pt x="16522" y="28471"/>
                  <a:pt x="17432" y="26847"/>
                </a:cubicBezTo>
                <a:cubicBezTo>
                  <a:pt x="17432" y="26838"/>
                  <a:pt x="17441" y="26829"/>
                  <a:pt x="17441" y="26820"/>
                </a:cubicBezTo>
                <a:cubicBezTo>
                  <a:pt x="17584" y="26651"/>
                  <a:pt x="17762" y="26437"/>
                  <a:pt x="17834" y="26205"/>
                </a:cubicBezTo>
                <a:cubicBezTo>
                  <a:pt x="17843" y="26196"/>
                  <a:pt x="17852" y="26178"/>
                  <a:pt x="17860" y="26169"/>
                </a:cubicBezTo>
                <a:cubicBezTo>
                  <a:pt x="18003" y="25999"/>
                  <a:pt x="18164" y="25848"/>
                  <a:pt x="18360" y="25696"/>
                </a:cubicBezTo>
                <a:close/>
                <a:moveTo>
                  <a:pt x="38272" y="24019"/>
                </a:moveTo>
                <a:cubicBezTo>
                  <a:pt x="38575" y="24465"/>
                  <a:pt x="39610" y="26169"/>
                  <a:pt x="39084" y="27917"/>
                </a:cubicBezTo>
                <a:cubicBezTo>
                  <a:pt x="38682" y="29291"/>
                  <a:pt x="37389" y="30362"/>
                  <a:pt x="35292" y="31129"/>
                </a:cubicBezTo>
                <a:cubicBezTo>
                  <a:pt x="35248" y="31013"/>
                  <a:pt x="35194" y="30897"/>
                  <a:pt x="35141" y="30781"/>
                </a:cubicBezTo>
                <a:cubicBezTo>
                  <a:pt x="36809" y="30014"/>
                  <a:pt x="37844" y="28988"/>
                  <a:pt x="38192" y="27703"/>
                </a:cubicBezTo>
                <a:cubicBezTo>
                  <a:pt x="38664" y="26169"/>
                  <a:pt x="37986" y="24742"/>
                  <a:pt x="37701" y="24242"/>
                </a:cubicBezTo>
                <a:cubicBezTo>
                  <a:pt x="37897" y="24180"/>
                  <a:pt x="38084" y="24099"/>
                  <a:pt x="38272" y="24019"/>
                </a:cubicBezTo>
                <a:close/>
                <a:moveTo>
                  <a:pt x="3899" y="24001"/>
                </a:moveTo>
                <a:cubicBezTo>
                  <a:pt x="4015" y="24055"/>
                  <a:pt x="4140" y="24099"/>
                  <a:pt x="4256" y="24144"/>
                </a:cubicBezTo>
                <a:cubicBezTo>
                  <a:pt x="3944" y="25000"/>
                  <a:pt x="3792" y="25794"/>
                  <a:pt x="3792" y="26517"/>
                </a:cubicBezTo>
                <a:cubicBezTo>
                  <a:pt x="3792" y="27248"/>
                  <a:pt x="3953" y="27909"/>
                  <a:pt x="4256" y="28471"/>
                </a:cubicBezTo>
                <a:cubicBezTo>
                  <a:pt x="5041" y="29880"/>
                  <a:pt x="6513" y="30415"/>
                  <a:pt x="7075" y="30567"/>
                </a:cubicBezTo>
                <a:cubicBezTo>
                  <a:pt x="6986" y="30754"/>
                  <a:pt x="6905" y="30951"/>
                  <a:pt x="6825" y="31138"/>
                </a:cubicBezTo>
                <a:cubicBezTo>
                  <a:pt x="6290" y="31031"/>
                  <a:pt x="4363" y="30549"/>
                  <a:pt x="3515" y="28952"/>
                </a:cubicBezTo>
                <a:cubicBezTo>
                  <a:pt x="2811" y="27694"/>
                  <a:pt x="2953" y="26017"/>
                  <a:pt x="3899" y="24001"/>
                </a:cubicBezTo>
                <a:close/>
                <a:moveTo>
                  <a:pt x="21821" y="26383"/>
                </a:moveTo>
                <a:cubicBezTo>
                  <a:pt x="21955" y="26642"/>
                  <a:pt x="22044" y="26900"/>
                  <a:pt x="22107" y="27141"/>
                </a:cubicBezTo>
                <a:cubicBezTo>
                  <a:pt x="22107" y="27150"/>
                  <a:pt x="22107" y="27159"/>
                  <a:pt x="22107" y="27177"/>
                </a:cubicBezTo>
                <a:cubicBezTo>
                  <a:pt x="22116" y="27302"/>
                  <a:pt x="22151" y="27418"/>
                  <a:pt x="22178" y="27543"/>
                </a:cubicBezTo>
                <a:cubicBezTo>
                  <a:pt x="22187" y="27578"/>
                  <a:pt x="22196" y="27623"/>
                  <a:pt x="22205" y="27659"/>
                </a:cubicBezTo>
                <a:lnTo>
                  <a:pt x="22205" y="27712"/>
                </a:lnTo>
                <a:cubicBezTo>
                  <a:pt x="22446" y="29229"/>
                  <a:pt x="21830" y="30647"/>
                  <a:pt x="21375" y="31441"/>
                </a:cubicBezTo>
                <a:cubicBezTo>
                  <a:pt x="21358" y="31450"/>
                  <a:pt x="21349" y="31468"/>
                  <a:pt x="21331" y="31486"/>
                </a:cubicBezTo>
                <a:cubicBezTo>
                  <a:pt x="21313" y="31504"/>
                  <a:pt x="21313" y="31530"/>
                  <a:pt x="21304" y="31557"/>
                </a:cubicBezTo>
                <a:cubicBezTo>
                  <a:pt x="21224" y="31700"/>
                  <a:pt x="21143" y="31825"/>
                  <a:pt x="21090" y="31914"/>
                </a:cubicBezTo>
                <a:cubicBezTo>
                  <a:pt x="20751" y="31414"/>
                  <a:pt x="19894" y="29987"/>
                  <a:pt x="19894" y="28346"/>
                </a:cubicBezTo>
                <a:cubicBezTo>
                  <a:pt x="19894" y="28185"/>
                  <a:pt x="19894" y="28024"/>
                  <a:pt x="19903" y="27864"/>
                </a:cubicBezTo>
                <a:cubicBezTo>
                  <a:pt x="20010" y="27596"/>
                  <a:pt x="20064" y="27364"/>
                  <a:pt x="20073" y="27123"/>
                </a:cubicBezTo>
                <a:cubicBezTo>
                  <a:pt x="20082" y="27123"/>
                  <a:pt x="20082" y="27115"/>
                  <a:pt x="20082" y="27115"/>
                </a:cubicBezTo>
                <a:lnTo>
                  <a:pt x="20109" y="26999"/>
                </a:lnTo>
                <a:lnTo>
                  <a:pt x="20100" y="26999"/>
                </a:lnTo>
                <a:cubicBezTo>
                  <a:pt x="20162" y="26758"/>
                  <a:pt x="20242" y="26561"/>
                  <a:pt x="20349" y="26383"/>
                </a:cubicBezTo>
                <a:cubicBezTo>
                  <a:pt x="20581" y="26419"/>
                  <a:pt x="20822" y="26437"/>
                  <a:pt x="21072" y="26437"/>
                </a:cubicBezTo>
                <a:cubicBezTo>
                  <a:pt x="21322" y="26437"/>
                  <a:pt x="21572" y="26419"/>
                  <a:pt x="21821" y="26383"/>
                </a:cubicBezTo>
                <a:close/>
                <a:moveTo>
                  <a:pt x="22589" y="28676"/>
                </a:moveTo>
                <a:cubicBezTo>
                  <a:pt x="22687" y="28872"/>
                  <a:pt x="22785" y="29050"/>
                  <a:pt x="22901" y="29220"/>
                </a:cubicBezTo>
                <a:cubicBezTo>
                  <a:pt x="22499" y="29702"/>
                  <a:pt x="22294" y="30299"/>
                  <a:pt x="22294" y="30959"/>
                </a:cubicBezTo>
                <a:cubicBezTo>
                  <a:pt x="22294" y="31361"/>
                  <a:pt x="22375" y="31745"/>
                  <a:pt x="22526" y="32092"/>
                </a:cubicBezTo>
                <a:cubicBezTo>
                  <a:pt x="22276" y="31896"/>
                  <a:pt x="22000" y="31709"/>
                  <a:pt x="21705" y="31530"/>
                </a:cubicBezTo>
                <a:cubicBezTo>
                  <a:pt x="22071" y="30861"/>
                  <a:pt x="22517" y="29835"/>
                  <a:pt x="22589" y="28676"/>
                </a:cubicBezTo>
                <a:close/>
                <a:moveTo>
                  <a:pt x="19555" y="28756"/>
                </a:moveTo>
                <a:cubicBezTo>
                  <a:pt x="19636" y="29889"/>
                  <a:pt x="20073" y="30879"/>
                  <a:pt x="20439" y="31522"/>
                </a:cubicBezTo>
                <a:cubicBezTo>
                  <a:pt x="20082" y="31745"/>
                  <a:pt x="19752" y="31976"/>
                  <a:pt x="19466" y="32217"/>
                </a:cubicBezTo>
                <a:cubicBezTo>
                  <a:pt x="19930" y="31298"/>
                  <a:pt x="19868"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30" y="31896"/>
                </a:cubicBezTo>
                <a:cubicBezTo>
                  <a:pt x="11074" y="32652"/>
                  <a:pt x="10078" y="33094"/>
                  <a:pt x="9114" y="33094"/>
                </a:cubicBezTo>
                <a:cubicBezTo>
                  <a:pt x="9076" y="33094"/>
                  <a:pt x="9039" y="33093"/>
                  <a:pt x="9002" y="33092"/>
                </a:cubicBezTo>
                <a:cubicBezTo>
                  <a:pt x="8993" y="33047"/>
                  <a:pt x="8993" y="33011"/>
                  <a:pt x="8993" y="32993"/>
                </a:cubicBezTo>
                <a:cubicBezTo>
                  <a:pt x="8993" y="32012"/>
                  <a:pt x="9448" y="31022"/>
                  <a:pt x="10197" y="30264"/>
                </a:cubicBezTo>
                <a:cubicBezTo>
                  <a:pt x="10968" y="29501"/>
                  <a:pt x="11966" y="29067"/>
                  <a:pt x="12938" y="29067"/>
                </a:cubicBezTo>
                <a:close/>
                <a:moveTo>
                  <a:pt x="29174" y="29129"/>
                </a:moveTo>
                <a:cubicBezTo>
                  <a:pt x="30153" y="29129"/>
                  <a:pt x="31149" y="29547"/>
                  <a:pt x="31902" y="30317"/>
                </a:cubicBezTo>
                <a:cubicBezTo>
                  <a:pt x="32669" y="31067"/>
                  <a:pt x="33107" y="32057"/>
                  <a:pt x="33107" y="33038"/>
                </a:cubicBezTo>
                <a:lnTo>
                  <a:pt x="33107" y="33136"/>
                </a:lnTo>
                <a:cubicBezTo>
                  <a:pt x="33076" y="33137"/>
                  <a:pt x="33046" y="33137"/>
                  <a:pt x="33016" y="33137"/>
                </a:cubicBezTo>
                <a:cubicBezTo>
                  <a:pt x="32037" y="33137"/>
                  <a:pt x="31057" y="32720"/>
                  <a:pt x="30279" y="31950"/>
                </a:cubicBezTo>
                <a:cubicBezTo>
                  <a:pt x="29520" y="31191"/>
                  <a:pt x="29083" y="30210"/>
                  <a:pt x="29083" y="29229"/>
                </a:cubicBezTo>
                <a:lnTo>
                  <a:pt x="29083" y="29131"/>
                </a:lnTo>
                <a:cubicBezTo>
                  <a:pt x="29113" y="29130"/>
                  <a:pt x="29144" y="29129"/>
                  <a:pt x="29174" y="29129"/>
                </a:cubicBezTo>
                <a:close/>
                <a:moveTo>
                  <a:pt x="16522" y="28462"/>
                </a:moveTo>
                <a:lnTo>
                  <a:pt x="16522" y="28462"/>
                </a:lnTo>
                <a:cubicBezTo>
                  <a:pt x="16460" y="28836"/>
                  <a:pt x="16442" y="29193"/>
                  <a:pt x="16442" y="29523"/>
                </a:cubicBezTo>
                <a:cubicBezTo>
                  <a:pt x="16442" y="30558"/>
                  <a:pt x="16656" y="31316"/>
                  <a:pt x="16674" y="31379"/>
                </a:cubicBezTo>
                <a:cubicBezTo>
                  <a:pt x="16674" y="31388"/>
                  <a:pt x="16674" y="31397"/>
                  <a:pt x="16683" y="31406"/>
                </a:cubicBezTo>
                <a:cubicBezTo>
                  <a:pt x="16683" y="31406"/>
                  <a:pt x="16683" y="31414"/>
                  <a:pt x="16683" y="31414"/>
                </a:cubicBezTo>
                <a:cubicBezTo>
                  <a:pt x="16683" y="31423"/>
                  <a:pt x="16692" y="31423"/>
                  <a:pt x="16692" y="31423"/>
                </a:cubicBezTo>
                <a:cubicBezTo>
                  <a:pt x="16701" y="31432"/>
                  <a:pt x="16701" y="31441"/>
                  <a:pt x="16710" y="31450"/>
                </a:cubicBezTo>
                <a:cubicBezTo>
                  <a:pt x="16744" y="31478"/>
                  <a:pt x="16790" y="31500"/>
                  <a:pt x="16834" y="31500"/>
                </a:cubicBezTo>
                <a:cubicBezTo>
                  <a:pt x="16846" y="31500"/>
                  <a:pt x="16858" y="31499"/>
                  <a:pt x="16870" y="31495"/>
                </a:cubicBezTo>
                <a:lnTo>
                  <a:pt x="16879" y="31495"/>
                </a:lnTo>
                <a:cubicBezTo>
                  <a:pt x="16897" y="31495"/>
                  <a:pt x="16906" y="31486"/>
                  <a:pt x="16915" y="31486"/>
                </a:cubicBezTo>
                <a:cubicBezTo>
                  <a:pt x="16977" y="31450"/>
                  <a:pt x="18146" y="30781"/>
                  <a:pt x="19047" y="29577"/>
                </a:cubicBezTo>
                <a:lnTo>
                  <a:pt x="19047" y="29577"/>
                </a:lnTo>
                <a:cubicBezTo>
                  <a:pt x="19663" y="30567"/>
                  <a:pt x="19547" y="31869"/>
                  <a:pt x="18708" y="32690"/>
                </a:cubicBezTo>
                <a:cubicBezTo>
                  <a:pt x="18217" y="33181"/>
                  <a:pt x="17593" y="33448"/>
                  <a:pt x="16906" y="33448"/>
                </a:cubicBezTo>
                <a:cubicBezTo>
                  <a:pt x="16246" y="33448"/>
                  <a:pt x="15603" y="33181"/>
                  <a:pt x="15140" y="32717"/>
                </a:cubicBezTo>
                <a:cubicBezTo>
                  <a:pt x="14167" y="31736"/>
                  <a:pt x="14194" y="30148"/>
                  <a:pt x="15166" y="29157"/>
                </a:cubicBezTo>
                <a:cubicBezTo>
                  <a:pt x="15550" y="28774"/>
                  <a:pt x="16005" y="28533"/>
                  <a:pt x="16522" y="28462"/>
                </a:cubicBezTo>
                <a:close/>
                <a:moveTo>
                  <a:pt x="25649" y="28524"/>
                </a:moveTo>
                <a:lnTo>
                  <a:pt x="25649" y="28524"/>
                </a:ln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5" y="29898"/>
                  <a:pt x="23097" y="29496"/>
                </a:cubicBezTo>
                <a:cubicBezTo>
                  <a:pt x="23918" y="30621"/>
                  <a:pt x="24971" y="31281"/>
                  <a:pt x="25194" y="31423"/>
                </a:cubicBezTo>
                <a:cubicBezTo>
                  <a:pt x="25220" y="31459"/>
                  <a:pt x="25274" y="31486"/>
                  <a:pt x="25327" y="31486"/>
                </a:cubicBezTo>
                <a:lnTo>
                  <a:pt x="25327" y="31495"/>
                </a:lnTo>
                <a:lnTo>
                  <a:pt x="25461" y="31495"/>
                </a:lnTo>
                <a:lnTo>
                  <a:pt x="25470" y="31459"/>
                </a:lnTo>
                <a:cubicBezTo>
                  <a:pt x="25506" y="31414"/>
                  <a:pt x="25515" y="31370"/>
                  <a:pt x="25515" y="31316"/>
                </a:cubicBezTo>
                <a:lnTo>
                  <a:pt x="25533" y="31254"/>
                </a:lnTo>
                <a:lnTo>
                  <a:pt x="25506" y="31236"/>
                </a:lnTo>
                <a:cubicBezTo>
                  <a:pt x="25595" y="30870"/>
                  <a:pt x="25818" y="29764"/>
                  <a:pt x="25649" y="28524"/>
                </a:cubicBezTo>
                <a:close/>
                <a:moveTo>
                  <a:pt x="11446" y="28117"/>
                </a:moveTo>
                <a:cubicBezTo>
                  <a:pt x="11981" y="28117"/>
                  <a:pt x="12556" y="28190"/>
                  <a:pt x="13168" y="28337"/>
                </a:cubicBezTo>
                <a:cubicBezTo>
                  <a:pt x="13123" y="28506"/>
                  <a:pt x="13097" y="28649"/>
                  <a:pt x="13079" y="28747"/>
                </a:cubicBezTo>
                <a:cubicBezTo>
                  <a:pt x="13014" y="28743"/>
                  <a:pt x="12950" y="28742"/>
                  <a:pt x="12885" y="28742"/>
                </a:cubicBezTo>
                <a:cubicBezTo>
                  <a:pt x="11847" y="28742"/>
                  <a:pt x="10779" y="29208"/>
                  <a:pt x="9956" y="30023"/>
                </a:cubicBezTo>
                <a:cubicBezTo>
                  <a:pt x="9136" y="30852"/>
                  <a:pt x="8654" y="31923"/>
                  <a:pt x="8654" y="32993"/>
                </a:cubicBezTo>
                <a:cubicBezTo>
                  <a:pt x="8654" y="33074"/>
                  <a:pt x="8654" y="33163"/>
                  <a:pt x="8672" y="33261"/>
                </a:cubicBezTo>
                <a:lnTo>
                  <a:pt x="8690" y="33413"/>
                </a:lnTo>
                <a:lnTo>
                  <a:pt x="8815" y="33413"/>
                </a:lnTo>
                <a:cubicBezTo>
                  <a:pt x="8920" y="33423"/>
                  <a:pt x="9026" y="33427"/>
                  <a:pt x="9132" y="33427"/>
                </a:cubicBezTo>
                <a:cubicBezTo>
                  <a:pt x="10179" y="33427"/>
                  <a:pt x="11262" y="32955"/>
                  <a:pt x="12080" y="32137"/>
                </a:cubicBezTo>
                <a:cubicBezTo>
                  <a:pt x="12900" y="31316"/>
                  <a:pt x="13346" y="30237"/>
                  <a:pt x="13346" y="29184"/>
                </a:cubicBezTo>
                <a:lnTo>
                  <a:pt x="13346" y="29077"/>
                </a:lnTo>
                <a:cubicBezTo>
                  <a:pt x="13453" y="29059"/>
                  <a:pt x="13605" y="29033"/>
                  <a:pt x="13810" y="28988"/>
                </a:cubicBezTo>
                <a:lnTo>
                  <a:pt x="13810" y="28988"/>
                </a:lnTo>
                <a:cubicBezTo>
                  <a:pt x="14239" y="30844"/>
                  <a:pt x="14007" y="32351"/>
                  <a:pt x="13070" y="33466"/>
                </a:cubicBezTo>
                <a:cubicBezTo>
                  <a:pt x="12900" y="33671"/>
                  <a:pt x="12704" y="33868"/>
                  <a:pt x="12490" y="34037"/>
                </a:cubicBezTo>
                <a:cubicBezTo>
                  <a:pt x="12481" y="34046"/>
                  <a:pt x="12463" y="34055"/>
                  <a:pt x="12454" y="34073"/>
                </a:cubicBezTo>
                <a:cubicBezTo>
                  <a:pt x="10646" y="35534"/>
                  <a:pt x="7749" y="35673"/>
                  <a:pt x="6706" y="35673"/>
                </a:cubicBezTo>
                <a:cubicBezTo>
                  <a:pt x="6596" y="35673"/>
                  <a:pt x="6507" y="35671"/>
                  <a:pt x="6442" y="35670"/>
                </a:cubicBezTo>
                <a:cubicBezTo>
                  <a:pt x="6424" y="35072"/>
                  <a:pt x="6424" y="32539"/>
                  <a:pt x="7450" y="30567"/>
                </a:cubicBezTo>
                <a:cubicBezTo>
                  <a:pt x="7467" y="30549"/>
                  <a:pt x="7485" y="30531"/>
                  <a:pt x="7485" y="30505"/>
                </a:cubicBezTo>
                <a:cubicBezTo>
                  <a:pt x="7655" y="30192"/>
                  <a:pt x="7851" y="29898"/>
                  <a:pt x="8065" y="29630"/>
                </a:cubicBezTo>
                <a:cubicBezTo>
                  <a:pt x="8101" y="29612"/>
                  <a:pt x="8119" y="29586"/>
                  <a:pt x="8137" y="29559"/>
                </a:cubicBezTo>
                <a:cubicBezTo>
                  <a:pt x="8297" y="29372"/>
                  <a:pt x="8467" y="29202"/>
                  <a:pt x="8654" y="29041"/>
                </a:cubicBezTo>
                <a:cubicBezTo>
                  <a:pt x="9415" y="28424"/>
                  <a:pt x="10349" y="28117"/>
                  <a:pt x="11446" y="28117"/>
                </a:cubicBezTo>
                <a:close/>
                <a:moveTo>
                  <a:pt x="30688" y="28129"/>
                </a:moveTo>
                <a:cubicBezTo>
                  <a:pt x="31792" y="28129"/>
                  <a:pt x="32723" y="28437"/>
                  <a:pt x="33472" y="29059"/>
                </a:cubicBezTo>
                <a:cubicBezTo>
                  <a:pt x="35694" y="30897"/>
                  <a:pt x="35694" y="34938"/>
                  <a:pt x="35676" y="35705"/>
                </a:cubicBezTo>
                <a:cubicBezTo>
                  <a:pt x="35618" y="35707"/>
                  <a:pt x="35543" y="35708"/>
                  <a:pt x="35454" y="35708"/>
                </a:cubicBezTo>
                <a:cubicBezTo>
                  <a:pt x="34312" y="35708"/>
                  <a:pt x="30752" y="35535"/>
                  <a:pt x="29056" y="33475"/>
                </a:cubicBezTo>
                <a:cubicBezTo>
                  <a:pt x="28138" y="32351"/>
                  <a:pt x="27906" y="30844"/>
                  <a:pt x="28334" y="28979"/>
                </a:cubicBezTo>
                <a:lnTo>
                  <a:pt x="28334" y="28979"/>
                </a:lnTo>
                <a:cubicBezTo>
                  <a:pt x="28512" y="29024"/>
                  <a:pt x="28655" y="29050"/>
                  <a:pt x="28753" y="29068"/>
                </a:cubicBezTo>
                <a:cubicBezTo>
                  <a:pt x="28753" y="29131"/>
                  <a:pt x="28753" y="29184"/>
                  <a:pt x="28753" y="29229"/>
                </a:cubicBezTo>
                <a:cubicBezTo>
                  <a:pt x="28753" y="30299"/>
                  <a:pt x="29217" y="31370"/>
                  <a:pt x="30047" y="32173"/>
                </a:cubicBezTo>
                <a:cubicBezTo>
                  <a:pt x="30866" y="33017"/>
                  <a:pt x="31927" y="33477"/>
                  <a:pt x="33000" y="33477"/>
                </a:cubicBezTo>
                <a:cubicBezTo>
                  <a:pt x="33095" y="33477"/>
                  <a:pt x="33190" y="33474"/>
                  <a:pt x="33285" y="33466"/>
                </a:cubicBezTo>
                <a:lnTo>
                  <a:pt x="33410" y="33457"/>
                </a:lnTo>
                <a:lnTo>
                  <a:pt x="33446" y="33306"/>
                </a:lnTo>
                <a:cubicBezTo>
                  <a:pt x="33544" y="32164"/>
                  <a:pt x="33053" y="30968"/>
                  <a:pt x="32143" y="30067"/>
                </a:cubicBezTo>
                <a:cubicBezTo>
                  <a:pt x="31310" y="29235"/>
                  <a:pt x="30242" y="28782"/>
                  <a:pt x="29175" y="28782"/>
                </a:cubicBezTo>
                <a:cubicBezTo>
                  <a:pt x="29144" y="28782"/>
                  <a:pt x="29114" y="28782"/>
                  <a:pt x="29083" y="28783"/>
                </a:cubicBezTo>
                <a:cubicBezTo>
                  <a:pt x="29065" y="28685"/>
                  <a:pt x="29039" y="28533"/>
                  <a:pt x="28994" y="28337"/>
                </a:cubicBezTo>
                <a:cubicBezTo>
                  <a:pt x="29598" y="28199"/>
                  <a:pt x="30162" y="28129"/>
                  <a:pt x="30688" y="28129"/>
                </a:cubicBezTo>
                <a:close/>
                <a:moveTo>
                  <a:pt x="27879" y="31664"/>
                </a:moveTo>
                <a:cubicBezTo>
                  <a:pt x="28013" y="32431"/>
                  <a:pt x="28316" y="33109"/>
                  <a:pt x="28798" y="33689"/>
                </a:cubicBezTo>
                <a:cubicBezTo>
                  <a:pt x="28958" y="33886"/>
                  <a:pt x="29137" y="34064"/>
                  <a:pt x="29315" y="34225"/>
                </a:cubicBezTo>
                <a:cubicBezTo>
                  <a:pt x="29217" y="34599"/>
                  <a:pt x="28798" y="35866"/>
                  <a:pt x="27656" y="36446"/>
                </a:cubicBezTo>
                <a:cubicBezTo>
                  <a:pt x="27305" y="36620"/>
                  <a:pt x="26912" y="36705"/>
                  <a:pt x="26482" y="36705"/>
                </a:cubicBezTo>
                <a:cubicBezTo>
                  <a:pt x="25896" y="36705"/>
                  <a:pt x="25240"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3" y="33841"/>
                  <a:pt x="27558" y="32913"/>
                  <a:pt x="27879" y="31664"/>
                </a:cubicBezTo>
                <a:close/>
                <a:moveTo>
                  <a:pt x="14230" y="31869"/>
                </a:moveTo>
                <a:cubicBezTo>
                  <a:pt x="14363" y="32271"/>
                  <a:pt x="14586" y="32646"/>
                  <a:pt x="14908" y="32958"/>
                </a:cubicBezTo>
                <a:cubicBezTo>
                  <a:pt x="15443" y="33484"/>
                  <a:pt x="16148" y="33796"/>
                  <a:pt x="16906" y="33796"/>
                </a:cubicBezTo>
                <a:cubicBezTo>
                  <a:pt x="17432" y="33796"/>
                  <a:pt x="17932" y="33645"/>
                  <a:pt x="18369" y="33377"/>
                </a:cubicBezTo>
                <a:lnTo>
                  <a:pt x="18369" y="33377"/>
                </a:lnTo>
                <a:cubicBezTo>
                  <a:pt x="17932" y="34010"/>
                  <a:pt x="17673" y="34697"/>
                  <a:pt x="17602" y="35438"/>
                </a:cubicBezTo>
                <a:cubicBezTo>
                  <a:pt x="17593" y="35598"/>
                  <a:pt x="17593" y="35741"/>
                  <a:pt x="17593" y="35893"/>
                </a:cubicBezTo>
                <a:cubicBezTo>
                  <a:pt x="17593" y="35991"/>
                  <a:pt x="17593" y="36089"/>
                  <a:pt x="17602" y="36196"/>
                </a:cubicBezTo>
                <a:cubicBezTo>
                  <a:pt x="17344" y="36339"/>
                  <a:pt x="16591" y="36723"/>
                  <a:pt x="15716" y="36723"/>
                </a:cubicBezTo>
                <a:cubicBezTo>
                  <a:pt x="15440" y="36723"/>
                  <a:pt x="15152" y="36685"/>
                  <a:pt x="14863" y="36589"/>
                </a:cubicBezTo>
                <a:cubicBezTo>
                  <a:pt x="13989" y="36294"/>
                  <a:pt x="13275" y="35491"/>
                  <a:pt x="12793" y="34234"/>
                </a:cubicBezTo>
                <a:cubicBezTo>
                  <a:pt x="12990" y="34064"/>
                  <a:pt x="13177" y="33877"/>
                  <a:pt x="13346" y="33671"/>
                </a:cubicBezTo>
                <a:cubicBezTo>
                  <a:pt x="13784" y="33154"/>
                  <a:pt x="14078" y="32547"/>
                  <a:pt x="14230" y="31869"/>
                </a:cubicBezTo>
                <a:close/>
                <a:moveTo>
                  <a:pt x="12526" y="34448"/>
                </a:moveTo>
                <a:cubicBezTo>
                  <a:pt x="13034" y="35759"/>
                  <a:pt x="13792" y="36589"/>
                  <a:pt x="14765" y="36910"/>
                </a:cubicBezTo>
                <a:cubicBezTo>
                  <a:pt x="15092" y="37021"/>
                  <a:pt x="15417" y="37064"/>
                  <a:pt x="15727" y="37064"/>
                </a:cubicBezTo>
                <a:cubicBezTo>
                  <a:pt x="16563" y="37064"/>
                  <a:pt x="17286" y="36744"/>
                  <a:pt x="17637" y="36562"/>
                </a:cubicBezTo>
                <a:cubicBezTo>
                  <a:pt x="17673" y="36830"/>
                  <a:pt x="17727" y="37097"/>
                  <a:pt x="17807" y="37356"/>
                </a:cubicBezTo>
                <a:cubicBezTo>
                  <a:pt x="17501" y="37530"/>
                  <a:pt x="16580" y="38003"/>
                  <a:pt x="15487" y="38003"/>
                </a:cubicBezTo>
                <a:cubicBezTo>
                  <a:pt x="15179" y="38003"/>
                  <a:pt x="14858" y="37965"/>
                  <a:pt x="14533" y="37873"/>
                </a:cubicBezTo>
                <a:cubicBezTo>
                  <a:pt x="13355" y="37534"/>
                  <a:pt x="12392" y="36562"/>
                  <a:pt x="11660" y="34992"/>
                </a:cubicBezTo>
                <a:cubicBezTo>
                  <a:pt x="11964" y="34840"/>
                  <a:pt x="12249" y="34653"/>
                  <a:pt x="12526" y="34448"/>
                </a:cubicBezTo>
                <a:close/>
                <a:moveTo>
                  <a:pt x="29601" y="34457"/>
                </a:moveTo>
                <a:cubicBezTo>
                  <a:pt x="29815" y="34626"/>
                  <a:pt x="30047" y="34769"/>
                  <a:pt x="30279" y="34903"/>
                </a:cubicBezTo>
                <a:cubicBezTo>
                  <a:pt x="30163" y="35349"/>
                  <a:pt x="29681" y="36838"/>
                  <a:pt x="28325" y="37579"/>
                </a:cubicBezTo>
                <a:cubicBezTo>
                  <a:pt x="27798" y="37873"/>
                  <a:pt x="27199" y="38018"/>
                  <a:pt x="26533" y="38018"/>
                </a:cubicBezTo>
                <a:cubicBezTo>
                  <a:pt x="25847" y="38018"/>
                  <a:pt x="25090" y="37864"/>
                  <a:pt x="24266" y="37561"/>
                </a:cubicBezTo>
                <a:cubicBezTo>
                  <a:pt x="24364" y="37240"/>
                  <a:pt x="24444" y="36910"/>
                  <a:pt x="24489" y="36571"/>
                </a:cubicBezTo>
                <a:cubicBezTo>
                  <a:pt x="25216" y="36882"/>
                  <a:pt x="25879" y="37040"/>
                  <a:pt x="26482" y="37040"/>
                </a:cubicBezTo>
                <a:cubicBezTo>
                  <a:pt x="26966" y="37040"/>
                  <a:pt x="27411" y="36938"/>
                  <a:pt x="27816" y="36731"/>
                </a:cubicBezTo>
                <a:cubicBezTo>
                  <a:pt x="28958" y="36169"/>
                  <a:pt x="29431" y="34992"/>
                  <a:pt x="29601" y="34457"/>
                </a:cubicBezTo>
                <a:close/>
                <a:moveTo>
                  <a:pt x="21045" y="32431"/>
                </a:moveTo>
                <a:cubicBezTo>
                  <a:pt x="21768" y="33092"/>
                  <a:pt x="22196" y="34153"/>
                  <a:pt x="22196" y="35268"/>
                </a:cubicBezTo>
                <a:cubicBezTo>
                  <a:pt x="22196" y="36383"/>
                  <a:pt x="21768" y="37427"/>
                  <a:pt x="21045" y="38105"/>
                </a:cubicBezTo>
                <a:cubicBezTo>
                  <a:pt x="20314" y="37418"/>
                  <a:pt x="19894" y="36392"/>
                  <a:pt x="19894" y="35277"/>
                </a:cubicBezTo>
                <a:cubicBezTo>
                  <a:pt x="19894" y="34153"/>
                  <a:pt x="20332" y="33092"/>
                  <a:pt x="21045" y="32431"/>
                </a:cubicBezTo>
                <a:close/>
                <a:moveTo>
                  <a:pt x="30591" y="35063"/>
                </a:moveTo>
                <a:cubicBezTo>
                  <a:pt x="30769" y="35161"/>
                  <a:pt x="30965" y="35242"/>
                  <a:pt x="31153" y="35322"/>
                </a:cubicBezTo>
                <a:cubicBezTo>
                  <a:pt x="31046" y="35857"/>
                  <a:pt x="30564" y="37793"/>
                  <a:pt x="28967" y="38640"/>
                </a:cubicBezTo>
                <a:cubicBezTo>
                  <a:pt x="28438" y="38920"/>
                  <a:pt x="27841" y="39061"/>
                  <a:pt x="27178" y="39061"/>
                </a:cubicBezTo>
                <a:cubicBezTo>
                  <a:pt x="26251" y="39061"/>
                  <a:pt x="25196" y="38786"/>
                  <a:pt x="24016" y="38230"/>
                </a:cubicBezTo>
                <a:cubicBezTo>
                  <a:pt x="24061" y="38114"/>
                  <a:pt x="24114" y="37998"/>
                  <a:pt x="24150" y="37873"/>
                </a:cubicBezTo>
                <a:cubicBezTo>
                  <a:pt x="25015" y="38194"/>
                  <a:pt x="25809" y="38355"/>
                  <a:pt x="26534" y="38355"/>
                </a:cubicBezTo>
                <a:cubicBezTo>
                  <a:pt x="27259" y="38355"/>
                  <a:pt x="27914" y="38194"/>
                  <a:pt x="28503" y="37873"/>
                </a:cubicBezTo>
                <a:cubicBezTo>
                  <a:pt x="29904" y="37097"/>
                  <a:pt x="30430" y="35616"/>
                  <a:pt x="30591" y="35063"/>
                </a:cubicBezTo>
                <a:close/>
                <a:moveTo>
                  <a:pt x="11366" y="35135"/>
                </a:moveTo>
                <a:cubicBezTo>
                  <a:pt x="12124" y="36803"/>
                  <a:pt x="13159" y="37829"/>
                  <a:pt x="14426" y="38194"/>
                </a:cubicBezTo>
                <a:cubicBezTo>
                  <a:pt x="14797" y="38303"/>
                  <a:pt x="15160" y="38346"/>
                  <a:pt x="15505" y="38346"/>
                </a:cubicBezTo>
                <a:cubicBezTo>
                  <a:pt x="16612" y="38346"/>
                  <a:pt x="17531" y="37897"/>
                  <a:pt x="17905" y="37686"/>
                </a:cubicBezTo>
                <a:cubicBezTo>
                  <a:pt x="17976" y="37882"/>
                  <a:pt x="18048" y="38070"/>
                  <a:pt x="18128" y="38257"/>
                </a:cubicBezTo>
                <a:cubicBezTo>
                  <a:pt x="17777" y="38493"/>
                  <a:pt x="16604" y="39218"/>
                  <a:pt x="15246" y="39218"/>
                </a:cubicBezTo>
                <a:cubicBezTo>
                  <a:pt x="14912" y="39218"/>
                  <a:pt x="14567" y="39174"/>
                  <a:pt x="14221" y="39069"/>
                </a:cubicBezTo>
                <a:cubicBezTo>
                  <a:pt x="12847" y="38658"/>
                  <a:pt x="11785" y="37392"/>
                  <a:pt x="11018" y="35286"/>
                </a:cubicBezTo>
                <a:cubicBezTo>
                  <a:pt x="11134" y="35233"/>
                  <a:pt x="11250" y="35188"/>
                  <a:pt x="11366" y="35135"/>
                </a:cubicBezTo>
                <a:close/>
                <a:moveTo>
                  <a:pt x="21545" y="31807"/>
                </a:moveTo>
                <a:cubicBezTo>
                  <a:pt x="23168" y="32824"/>
                  <a:pt x="24061"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50" y="36776"/>
                  <a:pt x="24043" y="37195"/>
                  <a:pt x="23900" y="37606"/>
                </a:cubicBezTo>
                <a:cubicBezTo>
                  <a:pt x="23900" y="37606"/>
                  <a:pt x="23900" y="37606"/>
                  <a:pt x="23900" y="37615"/>
                </a:cubicBezTo>
                <a:cubicBezTo>
                  <a:pt x="23891" y="37623"/>
                  <a:pt x="23882" y="37632"/>
                  <a:pt x="23882" y="37650"/>
                </a:cubicBezTo>
                <a:cubicBezTo>
                  <a:pt x="23811" y="37847"/>
                  <a:pt x="23739" y="38043"/>
                  <a:pt x="23650" y="38230"/>
                </a:cubicBezTo>
                <a:cubicBezTo>
                  <a:pt x="23641" y="38230"/>
                  <a:pt x="23641" y="38239"/>
                  <a:pt x="23632" y="38248"/>
                </a:cubicBezTo>
                <a:lnTo>
                  <a:pt x="23632" y="38257"/>
                </a:lnTo>
                <a:cubicBezTo>
                  <a:pt x="22829" y="39996"/>
                  <a:pt x="21429" y="41397"/>
                  <a:pt x="21063" y="41745"/>
                </a:cubicBezTo>
                <a:cubicBezTo>
                  <a:pt x="20519" y="41228"/>
                  <a:pt x="17923" y="38605"/>
                  <a:pt x="17923" y="35893"/>
                </a:cubicBezTo>
                <a:cubicBezTo>
                  <a:pt x="17923" y="35741"/>
                  <a:pt x="17923" y="35607"/>
                  <a:pt x="17941" y="35474"/>
                </a:cubicBezTo>
                <a:cubicBezTo>
                  <a:pt x="18083" y="34046"/>
                  <a:pt x="18976" y="32806"/>
                  <a:pt x="20608" y="31807"/>
                </a:cubicBezTo>
                <a:cubicBezTo>
                  <a:pt x="20697" y="31950"/>
                  <a:pt x="20778" y="32066"/>
                  <a:pt x="20840" y="32155"/>
                </a:cubicBezTo>
                <a:cubicBezTo>
                  <a:pt x="20046" y="32886"/>
                  <a:pt x="19538" y="34037"/>
                  <a:pt x="19538" y="35277"/>
                </a:cubicBezTo>
                <a:cubicBezTo>
                  <a:pt x="19538" y="36544"/>
                  <a:pt x="20055" y="37722"/>
                  <a:pt x="20929" y="38471"/>
                </a:cubicBezTo>
                <a:lnTo>
                  <a:pt x="21045" y="38560"/>
                </a:lnTo>
                <a:lnTo>
                  <a:pt x="21161" y="38471"/>
                </a:lnTo>
                <a:cubicBezTo>
                  <a:pt x="22018" y="37722"/>
                  <a:pt x="22526" y="36535"/>
                  <a:pt x="22526" y="35268"/>
                </a:cubicBezTo>
                <a:cubicBezTo>
                  <a:pt x="22526" y="34064"/>
                  <a:pt x="22062" y="32931"/>
                  <a:pt x="21295" y="32200"/>
                </a:cubicBezTo>
                <a:cubicBezTo>
                  <a:pt x="21358" y="32110"/>
                  <a:pt x="21447" y="31976"/>
                  <a:pt x="21545" y="31807"/>
                </a:cubicBezTo>
                <a:close/>
                <a:moveTo>
                  <a:pt x="21117" y="1"/>
                </a:moveTo>
                <a:cubicBezTo>
                  <a:pt x="21105" y="1"/>
                  <a:pt x="21093" y="2"/>
                  <a:pt x="21081" y="4"/>
                </a:cubicBezTo>
                <a:cubicBezTo>
                  <a:pt x="21045" y="4"/>
                  <a:pt x="21001" y="13"/>
                  <a:pt x="20974" y="48"/>
                </a:cubicBezTo>
                <a:cubicBezTo>
                  <a:pt x="20867" y="129"/>
                  <a:pt x="19234" y="1609"/>
                  <a:pt x="18280" y="3590"/>
                </a:cubicBezTo>
                <a:cubicBezTo>
                  <a:pt x="17056" y="3017"/>
                  <a:pt x="15945" y="2727"/>
                  <a:pt x="14962" y="2727"/>
                </a:cubicBezTo>
                <a:cubicBezTo>
                  <a:pt x="14247" y="2727"/>
                  <a:pt x="13600" y="2880"/>
                  <a:pt x="13025" y="3188"/>
                </a:cubicBezTo>
                <a:cubicBezTo>
                  <a:pt x="11330" y="4098"/>
                  <a:pt x="10813" y="6043"/>
                  <a:pt x="10679" y="6694"/>
                </a:cubicBezTo>
                <a:cubicBezTo>
                  <a:pt x="9133" y="6152"/>
                  <a:pt x="7528" y="6077"/>
                  <a:pt x="6761" y="6077"/>
                </a:cubicBezTo>
                <a:cubicBezTo>
                  <a:pt x="6506" y="6077"/>
                  <a:pt x="6343" y="6086"/>
                  <a:pt x="6308" y="6088"/>
                </a:cubicBezTo>
                <a:cubicBezTo>
                  <a:pt x="6254" y="6088"/>
                  <a:pt x="6210" y="6132"/>
                  <a:pt x="6174" y="6177"/>
                </a:cubicBezTo>
                <a:cubicBezTo>
                  <a:pt x="6156" y="6204"/>
                  <a:pt x="6138" y="6239"/>
                  <a:pt x="6138" y="6284"/>
                </a:cubicBezTo>
                <a:cubicBezTo>
                  <a:pt x="6138" y="6311"/>
                  <a:pt x="6103" y="6489"/>
                  <a:pt x="6103" y="6766"/>
                </a:cubicBezTo>
                <a:cubicBezTo>
                  <a:pt x="6103" y="7551"/>
                  <a:pt x="6192" y="9157"/>
                  <a:pt x="6736" y="10691"/>
                </a:cubicBezTo>
                <a:cubicBezTo>
                  <a:pt x="4532" y="11494"/>
                  <a:pt x="3194" y="12645"/>
                  <a:pt x="2757" y="14117"/>
                </a:cubicBezTo>
                <a:cubicBezTo>
                  <a:pt x="2623" y="14500"/>
                  <a:pt x="2597" y="14875"/>
                  <a:pt x="2597" y="15241"/>
                </a:cubicBezTo>
                <a:cubicBezTo>
                  <a:pt x="2597" y="16632"/>
                  <a:pt x="3292" y="17819"/>
                  <a:pt x="3569" y="18247"/>
                </a:cubicBezTo>
                <a:cubicBezTo>
                  <a:pt x="1606" y="19202"/>
                  <a:pt x="134" y="20816"/>
                  <a:pt x="45" y="20914"/>
                </a:cubicBezTo>
                <a:cubicBezTo>
                  <a:pt x="18" y="20950"/>
                  <a:pt x="1" y="20986"/>
                  <a:pt x="1" y="21030"/>
                </a:cubicBezTo>
                <a:cubicBezTo>
                  <a:pt x="1" y="21048"/>
                  <a:pt x="9" y="21075"/>
                  <a:pt x="18" y="21102"/>
                </a:cubicBezTo>
                <a:cubicBezTo>
                  <a:pt x="18" y="21129"/>
                  <a:pt x="27" y="21155"/>
                  <a:pt x="63" y="21173"/>
                </a:cubicBezTo>
                <a:cubicBezTo>
                  <a:pt x="152" y="21271"/>
                  <a:pt x="1624" y="22913"/>
                  <a:pt x="3605" y="23858"/>
                </a:cubicBezTo>
                <a:cubicBezTo>
                  <a:pt x="3034" y="25098"/>
                  <a:pt x="2739" y="26196"/>
                  <a:pt x="2739" y="27177"/>
                </a:cubicBezTo>
                <a:cubicBezTo>
                  <a:pt x="2739" y="27891"/>
                  <a:pt x="2900" y="28542"/>
                  <a:pt x="3203" y="29113"/>
                </a:cubicBezTo>
                <a:cubicBezTo>
                  <a:pt x="4113" y="30808"/>
                  <a:pt x="6067" y="31334"/>
                  <a:pt x="6709" y="31459"/>
                </a:cubicBezTo>
                <a:cubicBezTo>
                  <a:pt x="6165" y="33002"/>
                  <a:pt x="6094" y="34608"/>
                  <a:pt x="6094" y="35384"/>
                </a:cubicBezTo>
                <a:cubicBezTo>
                  <a:pt x="6094" y="35625"/>
                  <a:pt x="6103" y="35804"/>
                  <a:pt x="6103" y="35830"/>
                </a:cubicBezTo>
                <a:cubicBezTo>
                  <a:pt x="6103" y="35902"/>
                  <a:pt x="6156" y="35955"/>
                  <a:pt x="6218" y="35982"/>
                </a:cubicBezTo>
                <a:cubicBezTo>
                  <a:pt x="6245" y="35991"/>
                  <a:pt x="6263" y="36000"/>
                  <a:pt x="6299" y="36009"/>
                </a:cubicBezTo>
                <a:cubicBezTo>
                  <a:pt x="6331" y="36011"/>
                  <a:pt x="6504" y="36021"/>
                  <a:pt x="6778" y="36021"/>
                </a:cubicBezTo>
                <a:cubicBezTo>
                  <a:pt x="7558" y="36021"/>
                  <a:pt x="9159" y="35943"/>
                  <a:pt x="10697" y="35402"/>
                </a:cubicBezTo>
                <a:cubicBezTo>
                  <a:pt x="11491" y="37615"/>
                  <a:pt x="12642" y="38944"/>
                  <a:pt x="14123" y="39399"/>
                </a:cubicBezTo>
                <a:cubicBezTo>
                  <a:pt x="14503" y="39513"/>
                  <a:pt x="14881" y="39560"/>
                  <a:pt x="15245" y="39560"/>
                </a:cubicBezTo>
                <a:cubicBezTo>
                  <a:pt x="16645" y="39560"/>
                  <a:pt x="17846" y="38859"/>
                  <a:pt x="18271" y="38569"/>
                </a:cubicBezTo>
                <a:cubicBezTo>
                  <a:pt x="19216" y="40532"/>
                  <a:pt x="20831" y="42004"/>
                  <a:pt x="20929" y="42093"/>
                </a:cubicBezTo>
                <a:cubicBezTo>
                  <a:pt x="20959" y="42122"/>
                  <a:pt x="20996" y="42136"/>
                  <a:pt x="21035" y="42136"/>
                </a:cubicBezTo>
                <a:cubicBezTo>
                  <a:pt x="21066" y="42136"/>
                  <a:pt x="21097" y="42127"/>
                  <a:pt x="21126" y="42111"/>
                </a:cubicBezTo>
                <a:cubicBezTo>
                  <a:pt x="21152" y="42111"/>
                  <a:pt x="21170" y="42102"/>
                  <a:pt x="21188" y="42084"/>
                </a:cubicBezTo>
                <a:cubicBezTo>
                  <a:pt x="21295" y="41995"/>
                  <a:pt x="22928" y="40514"/>
                  <a:pt x="23873" y="38533"/>
                </a:cubicBezTo>
                <a:cubicBezTo>
                  <a:pt x="25108" y="39107"/>
                  <a:pt x="26216" y="39396"/>
                  <a:pt x="27196" y="39396"/>
                </a:cubicBezTo>
                <a:cubicBezTo>
                  <a:pt x="27909" y="39396"/>
                  <a:pt x="28553" y="39243"/>
                  <a:pt x="29128" y="38935"/>
                </a:cubicBezTo>
                <a:cubicBezTo>
                  <a:pt x="30814" y="38034"/>
                  <a:pt x="31340" y="36089"/>
                  <a:pt x="31474" y="35438"/>
                </a:cubicBezTo>
                <a:cubicBezTo>
                  <a:pt x="33015" y="35972"/>
                  <a:pt x="34621" y="36046"/>
                  <a:pt x="35389" y="36046"/>
                </a:cubicBezTo>
                <a:cubicBezTo>
                  <a:pt x="35648" y="36046"/>
                  <a:pt x="35812" y="36038"/>
                  <a:pt x="35845" y="36036"/>
                </a:cubicBezTo>
                <a:cubicBezTo>
                  <a:pt x="35899" y="36036"/>
                  <a:pt x="35952" y="36000"/>
                  <a:pt x="35979" y="35946"/>
                </a:cubicBezTo>
                <a:cubicBezTo>
                  <a:pt x="35997" y="35920"/>
                  <a:pt x="36006" y="35893"/>
                  <a:pt x="36006" y="35857"/>
                </a:cubicBezTo>
                <a:cubicBezTo>
                  <a:pt x="36015" y="35714"/>
                  <a:pt x="36131" y="33511"/>
                  <a:pt x="35408" y="31441"/>
                </a:cubicBezTo>
                <a:cubicBezTo>
                  <a:pt x="37612" y="30647"/>
                  <a:pt x="38950" y="29488"/>
                  <a:pt x="39405" y="28016"/>
                </a:cubicBezTo>
                <a:cubicBezTo>
                  <a:pt x="39958" y="26187"/>
                  <a:pt x="38950" y="24429"/>
                  <a:pt x="38593" y="23876"/>
                </a:cubicBezTo>
                <a:cubicBezTo>
                  <a:pt x="40556" y="22922"/>
                  <a:pt x="42019" y="21316"/>
                  <a:pt x="42117" y="21209"/>
                </a:cubicBezTo>
                <a:cubicBezTo>
                  <a:pt x="42135" y="21173"/>
                  <a:pt x="42144" y="21129"/>
                  <a:pt x="42144" y="21084"/>
                </a:cubicBezTo>
                <a:cubicBezTo>
                  <a:pt x="42144" y="21039"/>
                  <a:pt x="42135" y="20986"/>
                  <a:pt x="42117" y="20950"/>
                </a:cubicBezTo>
                <a:cubicBezTo>
                  <a:pt x="42019" y="20843"/>
                  <a:pt x="40529" y="19202"/>
                  <a:pt x="38548" y="18256"/>
                </a:cubicBezTo>
                <a:cubicBezTo>
                  <a:pt x="39539" y="16133"/>
                  <a:pt x="39672" y="14375"/>
                  <a:pt x="38932" y="13019"/>
                </a:cubicBezTo>
                <a:cubicBezTo>
                  <a:pt x="38040" y="11324"/>
                  <a:pt x="36086" y="10789"/>
                  <a:pt x="35444" y="10664"/>
                </a:cubicBezTo>
                <a:cubicBezTo>
                  <a:pt x="36158" y="8603"/>
                  <a:pt x="36050" y="6436"/>
                  <a:pt x="36050" y="6293"/>
                </a:cubicBezTo>
                <a:cubicBezTo>
                  <a:pt x="36042" y="6248"/>
                  <a:pt x="36015" y="6204"/>
                  <a:pt x="35988" y="6177"/>
                </a:cubicBezTo>
                <a:cubicBezTo>
                  <a:pt x="35961" y="6141"/>
                  <a:pt x="35926" y="6123"/>
                  <a:pt x="35872" y="6123"/>
                </a:cubicBezTo>
                <a:cubicBezTo>
                  <a:pt x="35837" y="6121"/>
                  <a:pt x="35662" y="6112"/>
                  <a:pt x="35386" y="6112"/>
                </a:cubicBezTo>
                <a:cubicBezTo>
                  <a:pt x="34600" y="6112"/>
                  <a:pt x="32994" y="6189"/>
                  <a:pt x="31456" y="6730"/>
                </a:cubicBezTo>
                <a:cubicBezTo>
                  <a:pt x="30644" y="4527"/>
                  <a:pt x="29502" y="3180"/>
                  <a:pt x="28022" y="2725"/>
                </a:cubicBezTo>
                <a:cubicBezTo>
                  <a:pt x="27641" y="2610"/>
                  <a:pt x="27264" y="2563"/>
                  <a:pt x="26900" y="2563"/>
                </a:cubicBezTo>
                <a:cubicBezTo>
                  <a:pt x="25502" y="2563"/>
                  <a:pt x="24309" y="3264"/>
                  <a:pt x="23891" y="3554"/>
                </a:cubicBezTo>
                <a:cubicBezTo>
                  <a:pt x="22937" y="1592"/>
                  <a:pt x="21322" y="129"/>
                  <a:pt x="21215" y="48"/>
                </a:cubicBezTo>
                <a:cubicBezTo>
                  <a:pt x="21194" y="14"/>
                  <a:pt x="21157" y="1"/>
                  <a:pt x="211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874569" y="-868445"/>
            <a:ext cx="1728252" cy="1728142"/>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1524275" y="151700"/>
            <a:ext cx="621300" cy="6213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77925" y="975125"/>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7329500" y="4073950"/>
            <a:ext cx="954900" cy="954900"/>
          </a:xfrm>
          <a:prstGeom prst="donut">
            <a:avLst>
              <a:gd name="adj" fmla="val 25000"/>
            </a:avLst>
          </a:prstGeom>
          <a:gradFill>
            <a:gsLst>
              <a:gs pos="0">
                <a:schemeClr val="lt1">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2700000">
            <a:off x="8078623" y="370784"/>
            <a:ext cx="704278" cy="704278"/>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5400000">
            <a:off x="6523393" y="1063720"/>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2700000">
            <a:off x="7859654" y="1952164"/>
            <a:ext cx="593121" cy="593121"/>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2886825" y="2201400"/>
            <a:ext cx="996000" cy="996000"/>
          </a:xfrm>
          <a:prstGeom prst="ellipse">
            <a:avLst/>
          </a:prstGeom>
          <a:gradFill>
            <a:gsLst>
              <a:gs pos="0">
                <a:schemeClr val="lt1"/>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5559375" y="1976350"/>
            <a:ext cx="360600" cy="36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8781975" y="3564663"/>
            <a:ext cx="219300" cy="2193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1846925" y="3660225"/>
            <a:ext cx="507900" cy="5079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127600" y="2453825"/>
            <a:ext cx="291300" cy="291300"/>
          </a:xfrm>
          <a:prstGeom prst="ellipse">
            <a:avLst/>
          </a:prstGeom>
          <a:gradFill>
            <a:gsLst>
              <a:gs pos="0">
                <a:schemeClr val="dk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277925" y="4446100"/>
            <a:ext cx="1320600" cy="1320600"/>
          </a:xfrm>
          <a:prstGeom prst="donut">
            <a:avLst>
              <a:gd name="adj" fmla="val 25000"/>
            </a:avLst>
          </a:prstGeom>
          <a:gradFill>
            <a:gsLst>
              <a:gs pos="0">
                <a:schemeClr val="lt1">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2"/>
            </a:gs>
            <a:gs pos="100000">
              <a:schemeClr val="lt1"/>
            </a:gs>
          </a:gsLst>
          <a:path path="circle">
            <a:fillToRect t="100000" r="100000"/>
          </a:path>
          <a:tileRect l="-100000" b="-100000"/>
        </a:gradFill>
        <a:effectLst/>
      </p:bgPr>
    </p:bg>
    <p:spTree>
      <p:nvGrpSpPr>
        <p:cNvPr id="1" name="Shape 125"/>
        <p:cNvGrpSpPr/>
        <p:nvPr/>
      </p:nvGrpSpPr>
      <p:grpSpPr>
        <a:xfrm>
          <a:off x="0" y="0"/>
          <a:ext cx="0" cy="0"/>
          <a:chOff x="0" y="0"/>
          <a:chExt cx="0" cy="0"/>
        </a:xfrm>
      </p:grpSpPr>
      <p:sp>
        <p:nvSpPr>
          <p:cNvPr id="126" name="Google Shape;126;p7"/>
          <p:cNvSpPr/>
          <p:nvPr/>
        </p:nvSpPr>
        <p:spPr>
          <a:xfrm flipH="1">
            <a:off x="6990727" y="292958"/>
            <a:ext cx="621300" cy="6213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flipH="1">
            <a:off x="7987777" y="1116383"/>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flipH="1">
            <a:off x="851902" y="4215208"/>
            <a:ext cx="954900" cy="954900"/>
          </a:xfrm>
          <a:prstGeom prst="donut">
            <a:avLst>
              <a:gd name="adj" fmla="val 25000"/>
            </a:avLst>
          </a:prstGeom>
          <a:gradFill>
            <a:gsLst>
              <a:gs pos="0">
                <a:schemeClr val="accent2">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2700000" flipH="1">
            <a:off x="353401" y="512041"/>
            <a:ext cx="704278" cy="704278"/>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flipH="1">
            <a:off x="1847309" y="1204978"/>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2700000" flipH="1">
            <a:off x="683527" y="2093422"/>
            <a:ext cx="593121" cy="593121"/>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flipH="1">
            <a:off x="5253477" y="2342658"/>
            <a:ext cx="996000" cy="996000"/>
          </a:xfrm>
          <a:prstGeom prst="ellipse">
            <a:avLst/>
          </a:prstGeom>
          <a:gradFill>
            <a:gsLst>
              <a:gs pos="0">
                <a:schemeClr val="lt1"/>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flipH="1">
            <a:off x="3216327" y="2117608"/>
            <a:ext cx="360600" cy="36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flipH="1">
            <a:off x="135027" y="3705920"/>
            <a:ext cx="219300" cy="2193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flipH="1">
            <a:off x="6781477" y="3801483"/>
            <a:ext cx="507900" cy="5079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flipH="1">
            <a:off x="8717402" y="2595083"/>
            <a:ext cx="291300" cy="291300"/>
          </a:xfrm>
          <a:prstGeom prst="ellipse">
            <a:avLst/>
          </a:prstGeom>
          <a:gradFill>
            <a:gsLst>
              <a:gs pos="0">
                <a:schemeClr val="lt1"/>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flipH="1">
            <a:off x="7537777" y="4587358"/>
            <a:ext cx="1320600" cy="1320600"/>
          </a:xfrm>
          <a:prstGeom prst="donut">
            <a:avLst>
              <a:gd name="adj" fmla="val 25000"/>
            </a:avLst>
          </a:prstGeom>
          <a:gradFill>
            <a:gsLst>
              <a:gs pos="0">
                <a:schemeClr val="lt1">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rot="9450198" flipH="1">
            <a:off x="-874865" y="4287493"/>
            <a:ext cx="1726765" cy="1726437"/>
          </a:xfrm>
          <a:custGeom>
            <a:avLst/>
            <a:gdLst/>
            <a:ahLst/>
            <a:cxnLst/>
            <a:rect l="l" t="t" r="r" b="b"/>
            <a:pathLst>
              <a:path w="42144" h="42136" extrusionOk="0">
                <a:moveTo>
                  <a:pt x="26903" y="2913"/>
                </a:moveTo>
                <a:cubicBezTo>
                  <a:pt x="27236" y="2913"/>
                  <a:pt x="27580" y="2957"/>
                  <a:pt x="27923" y="3064"/>
                </a:cubicBezTo>
                <a:cubicBezTo>
                  <a:pt x="29297" y="3474"/>
                  <a:pt x="30377" y="4750"/>
                  <a:pt x="31144" y="6846"/>
                </a:cubicBezTo>
                <a:cubicBezTo>
                  <a:pt x="31028" y="6891"/>
                  <a:pt x="30903" y="6944"/>
                  <a:pt x="30787" y="6998"/>
                </a:cubicBezTo>
                <a:cubicBezTo>
                  <a:pt x="30029" y="5329"/>
                  <a:pt x="29003" y="4304"/>
                  <a:pt x="27718" y="3947"/>
                </a:cubicBezTo>
                <a:cubicBezTo>
                  <a:pt x="27344" y="3834"/>
                  <a:pt x="26976" y="3789"/>
                  <a:pt x="26627" y="3789"/>
                </a:cubicBezTo>
                <a:cubicBezTo>
                  <a:pt x="25537" y="3789"/>
                  <a:pt x="24628" y="4230"/>
                  <a:pt x="24257" y="4446"/>
                </a:cubicBezTo>
                <a:cubicBezTo>
                  <a:pt x="24185" y="4250"/>
                  <a:pt x="24114" y="4054"/>
                  <a:pt x="24034" y="3866"/>
                </a:cubicBezTo>
                <a:cubicBezTo>
                  <a:pt x="24377" y="3630"/>
                  <a:pt x="25557" y="2913"/>
                  <a:pt x="26903" y="2913"/>
                </a:cubicBezTo>
                <a:close/>
                <a:moveTo>
                  <a:pt x="14960" y="3068"/>
                </a:moveTo>
                <a:cubicBezTo>
                  <a:pt x="15891" y="3068"/>
                  <a:pt x="16954" y="3344"/>
                  <a:pt x="18146" y="3893"/>
                </a:cubicBezTo>
                <a:cubicBezTo>
                  <a:pt x="18092" y="4009"/>
                  <a:pt x="18048" y="4125"/>
                  <a:pt x="18003" y="4241"/>
                </a:cubicBezTo>
                <a:cubicBezTo>
                  <a:pt x="17145" y="3926"/>
                  <a:pt x="16352" y="3767"/>
                  <a:pt x="15628" y="3767"/>
                </a:cubicBezTo>
                <a:cubicBezTo>
                  <a:pt x="14899" y="3767"/>
                  <a:pt x="14241" y="3928"/>
                  <a:pt x="13659" y="4250"/>
                </a:cubicBezTo>
                <a:cubicBezTo>
                  <a:pt x="12249" y="5026"/>
                  <a:pt x="11723" y="6498"/>
                  <a:pt x="11562" y="7060"/>
                </a:cubicBezTo>
                <a:cubicBezTo>
                  <a:pt x="11384" y="6971"/>
                  <a:pt x="11196" y="6891"/>
                  <a:pt x="11000" y="6810"/>
                </a:cubicBezTo>
                <a:cubicBezTo>
                  <a:pt x="11116" y="6284"/>
                  <a:pt x="11598" y="4339"/>
                  <a:pt x="13186" y="3483"/>
                </a:cubicBezTo>
                <a:cubicBezTo>
                  <a:pt x="13710" y="3206"/>
                  <a:pt x="14302" y="3068"/>
                  <a:pt x="14960" y="3068"/>
                </a:cubicBezTo>
                <a:close/>
                <a:moveTo>
                  <a:pt x="15629" y="4108"/>
                </a:moveTo>
                <a:cubicBezTo>
                  <a:pt x="16311" y="4108"/>
                  <a:pt x="17066" y="4260"/>
                  <a:pt x="17896" y="4562"/>
                </a:cubicBezTo>
                <a:cubicBezTo>
                  <a:pt x="17789" y="4883"/>
                  <a:pt x="17718" y="5214"/>
                  <a:pt x="17664" y="5553"/>
                </a:cubicBezTo>
                <a:cubicBezTo>
                  <a:pt x="16944" y="5242"/>
                  <a:pt x="16285" y="5087"/>
                  <a:pt x="15682" y="5087"/>
                </a:cubicBezTo>
                <a:cubicBezTo>
                  <a:pt x="15194" y="5087"/>
                  <a:pt x="14743" y="5188"/>
                  <a:pt x="14328" y="5392"/>
                </a:cubicBezTo>
                <a:cubicBezTo>
                  <a:pt x="13213" y="5963"/>
                  <a:pt x="12731" y="7149"/>
                  <a:pt x="12561" y="7676"/>
                </a:cubicBezTo>
                <a:cubicBezTo>
                  <a:pt x="12347" y="7515"/>
                  <a:pt x="12115" y="7363"/>
                  <a:pt x="11883" y="7230"/>
                </a:cubicBezTo>
                <a:cubicBezTo>
                  <a:pt x="11999" y="6801"/>
                  <a:pt x="12472" y="5285"/>
                  <a:pt x="13828" y="4544"/>
                </a:cubicBezTo>
                <a:cubicBezTo>
                  <a:pt x="14362" y="4253"/>
                  <a:pt x="14961" y="4108"/>
                  <a:pt x="15629" y="4108"/>
                </a:cubicBezTo>
                <a:close/>
                <a:moveTo>
                  <a:pt x="26660" y="4125"/>
                </a:moveTo>
                <a:cubicBezTo>
                  <a:pt x="26972" y="4125"/>
                  <a:pt x="27299" y="4163"/>
                  <a:pt x="27629" y="4259"/>
                </a:cubicBezTo>
                <a:cubicBezTo>
                  <a:pt x="28807" y="4598"/>
                  <a:pt x="29770" y="5570"/>
                  <a:pt x="30493" y="7140"/>
                </a:cubicBezTo>
                <a:cubicBezTo>
                  <a:pt x="30189" y="7292"/>
                  <a:pt x="29904" y="7479"/>
                  <a:pt x="29627" y="7685"/>
                </a:cubicBezTo>
                <a:cubicBezTo>
                  <a:pt x="29110" y="6364"/>
                  <a:pt x="28361" y="5535"/>
                  <a:pt x="27397" y="5214"/>
                </a:cubicBezTo>
                <a:cubicBezTo>
                  <a:pt x="27071" y="5106"/>
                  <a:pt x="26748" y="5063"/>
                  <a:pt x="26441" y="5063"/>
                </a:cubicBezTo>
                <a:cubicBezTo>
                  <a:pt x="25602" y="5063"/>
                  <a:pt x="24877" y="5381"/>
                  <a:pt x="24524" y="5570"/>
                </a:cubicBezTo>
                <a:cubicBezTo>
                  <a:pt x="24489" y="5303"/>
                  <a:pt x="24426" y="5035"/>
                  <a:pt x="24355" y="4767"/>
                </a:cubicBezTo>
                <a:cubicBezTo>
                  <a:pt x="24660" y="4594"/>
                  <a:pt x="25573" y="4125"/>
                  <a:pt x="26660" y="4125"/>
                </a:cubicBezTo>
                <a:close/>
                <a:moveTo>
                  <a:pt x="21117" y="4027"/>
                </a:moveTo>
                <a:cubicBezTo>
                  <a:pt x="21830" y="4705"/>
                  <a:pt x="22267" y="5758"/>
                  <a:pt x="22267" y="6864"/>
                </a:cubicBezTo>
                <a:cubicBezTo>
                  <a:pt x="22267" y="7970"/>
                  <a:pt x="21830" y="9014"/>
                  <a:pt x="21117" y="9710"/>
                </a:cubicBezTo>
                <a:cubicBezTo>
                  <a:pt x="20376" y="9014"/>
                  <a:pt x="19966" y="7988"/>
                  <a:pt x="19948" y="6864"/>
                </a:cubicBezTo>
                <a:cubicBezTo>
                  <a:pt x="19948" y="5758"/>
                  <a:pt x="20385" y="4705"/>
                  <a:pt x="21117" y="4027"/>
                </a:cubicBezTo>
                <a:close/>
                <a:moveTo>
                  <a:pt x="26451" y="5403"/>
                </a:moveTo>
                <a:cubicBezTo>
                  <a:pt x="26723" y="5403"/>
                  <a:pt x="27007" y="5440"/>
                  <a:pt x="27290" y="5535"/>
                </a:cubicBezTo>
                <a:cubicBezTo>
                  <a:pt x="28173" y="5838"/>
                  <a:pt x="28869" y="6632"/>
                  <a:pt x="29351" y="7908"/>
                </a:cubicBezTo>
                <a:cubicBezTo>
                  <a:pt x="29163" y="8068"/>
                  <a:pt x="28985" y="8247"/>
                  <a:pt x="28824" y="8443"/>
                </a:cubicBezTo>
                <a:cubicBezTo>
                  <a:pt x="28378" y="8978"/>
                  <a:pt x="28084" y="9585"/>
                  <a:pt x="27932" y="10272"/>
                </a:cubicBezTo>
                <a:cubicBezTo>
                  <a:pt x="27799" y="9861"/>
                  <a:pt x="27567" y="9487"/>
                  <a:pt x="27254" y="9174"/>
                </a:cubicBezTo>
                <a:cubicBezTo>
                  <a:pt x="26710" y="8639"/>
                  <a:pt x="25996" y="8354"/>
                  <a:pt x="25238" y="8354"/>
                </a:cubicBezTo>
                <a:cubicBezTo>
                  <a:pt x="24721" y="8354"/>
                  <a:pt x="24221" y="8488"/>
                  <a:pt x="23775" y="8755"/>
                </a:cubicBezTo>
                <a:cubicBezTo>
                  <a:pt x="24221" y="8122"/>
                  <a:pt x="24480"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8" y="387"/>
                </a:moveTo>
                <a:cubicBezTo>
                  <a:pt x="21491" y="753"/>
                  <a:pt x="22856" y="2127"/>
                  <a:pt x="23650" y="3840"/>
                </a:cubicBezTo>
                <a:cubicBezTo>
                  <a:pt x="23659" y="3866"/>
                  <a:pt x="23659" y="3884"/>
                  <a:pt x="23677" y="3902"/>
                </a:cubicBezTo>
                <a:cubicBezTo>
                  <a:pt x="23677" y="3902"/>
                  <a:pt x="23677" y="3911"/>
                  <a:pt x="23677" y="3911"/>
                </a:cubicBezTo>
                <a:cubicBezTo>
                  <a:pt x="23802"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48" y="6159"/>
                  <a:pt x="24248" y="6409"/>
                  <a:pt x="24221" y="6650"/>
                </a:cubicBezTo>
                <a:cubicBezTo>
                  <a:pt x="24078" y="8086"/>
                  <a:pt x="23177" y="9317"/>
                  <a:pt x="21545" y="10325"/>
                </a:cubicBezTo>
                <a:cubicBezTo>
                  <a:pt x="21456" y="10174"/>
                  <a:pt x="21375" y="10058"/>
                  <a:pt x="21313" y="9968"/>
                </a:cubicBezTo>
                <a:cubicBezTo>
                  <a:pt x="22125" y="9219"/>
                  <a:pt x="22598" y="8068"/>
                  <a:pt x="22598" y="6864"/>
                </a:cubicBezTo>
                <a:cubicBezTo>
                  <a:pt x="22598" y="5579"/>
                  <a:pt x="22107" y="4420"/>
                  <a:pt x="21215" y="3661"/>
                </a:cubicBezTo>
                <a:lnTo>
                  <a:pt x="21117" y="3572"/>
                </a:lnTo>
                <a:lnTo>
                  <a:pt x="21001" y="3661"/>
                </a:lnTo>
                <a:cubicBezTo>
                  <a:pt x="20126" y="4420"/>
                  <a:pt x="19618" y="5579"/>
                  <a:pt x="19618" y="6864"/>
                </a:cubicBezTo>
                <a:cubicBezTo>
                  <a:pt x="19618" y="8077"/>
                  <a:pt x="20073" y="9192"/>
                  <a:pt x="20867" y="9933"/>
                </a:cubicBezTo>
                <a:cubicBezTo>
                  <a:pt x="20804" y="10022"/>
                  <a:pt x="20715" y="10156"/>
                  <a:pt x="20608" y="10325"/>
                </a:cubicBezTo>
                <a:cubicBezTo>
                  <a:pt x="18993" y="9308"/>
                  <a:pt x="18092" y="8068"/>
                  <a:pt x="17968" y="6650"/>
                </a:cubicBezTo>
                <a:cubicBezTo>
                  <a:pt x="17950" y="6507"/>
                  <a:pt x="17941" y="6364"/>
                  <a:pt x="17941" y="6248"/>
                </a:cubicBezTo>
                <a:cubicBezTo>
                  <a:pt x="17941" y="6115"/>
                  <a:pt x="17950" y="5990"/>
                  <a:pt x="17959" y="5856"/>
                </a:cubicBezTo>
                <a:cubicBezTo>
                  <a:pt x="17968" y="5829"/>
                  <a:pt x="17968" y="5802"/>
                  <a:pt x="17968" y="5776"/>
                </a:cubicBezTo>
                <a:cubicBezTo>
                  <a:pt x="18235" y="3215"/>
                  <a:pt x="20599" y="851"/>
                  <a:pt x="21108" y="387"/>
                </a:cubicBezTo>
                <a:close/>
                <a:moveTo>
                  <a:pt x="15686" y="5427"/>
                </a:moveTo>
                <a:cubicBezTo>
                  <a:pt x="16270" y="5427"/>
                  <a:pt x="16918" y="5587"/>
                  <a:pt x="17629" y="5909"/>
                </a:cubicBezTo>
                <a:cubicBezTo>
                  <a:pt x="17620" y="6016"/>
                  <a:pt x="17620" y="6123"/>
                  <a:pt x="17620" y="6239"/>
                </a:cubicBezTo>
                <a:cubicBezTo>
                  <a:pt x="17620" y="6382"/>
                  <a:pt x="17620" y="6516"/>
                  <a:pt x="17629" y="6659"/>
                </a:cubicBezTo>
                <a:cubicBezTo>
                  <a:pt x="17700" y="7355"/>
                  <a:pt x="17923" y="8006"/>
                  <a:pt x="18307" y="8603"/>
                </a:cubicBezTo>
                <a:cubicBezTo>
                  <a:pt x="17914" y="8407"/>
                  <a:pt x="17486" y="8291"/>
                  <a:pt x="17022" y="8291"/>
                </a:cubicBezTo>
                <a:cubicBezTo>
                  <a:pt x="15702" y="8291"/>
                  <a:pt x="14586" y="9219"/>
                  <a:pt x="14283" y="10468"/>
                </a:cubicBezTo>
                <a:cubicBezTo>
                  <a:pt x="14149" y="9701"/>
                  <a:pt x="13846" y="9023"/>
                  <a:pt x="13364" y="8443"/>
                </a:cubicBezTo>
                <a:cubicBezTo>
                  <a:pt x="13204" y="8247"/>
                  <a:pt x="13025" y="8068"/>
                  <a:pt x="12838" y="7908"/>
                </a:cubicBezTo>
                <a:cubicBezTo>
                  <a:pt x="12945" y="7524"/>
                  <a:pt x="13382" y="6257"/>
                  <a:pt x="14488" y="5695"/>
                </a:cubicBezTo>
                <a:cubicBezTo>
                  <a:pt x="14850" y="5516"/>
                  <a:pt x="15250" y="5427"/>
                  <a:pt x="15686" y="5427"/>
                </a:cubicBezTo>
                <a:close/>
                <a:moveTo>
                  <a:pt x="9159" y="8994"/>
                </a:moveTo>
                <a:cubicBezTo>
                  <a:pt x="10117" y="8994"/>
                  <a:pt x="11136" y="9427"/>
                  <a:pt x="11874" y="10182"/>
                </a:cubicBezTo>
                <a:cubicBezTo>
                  <a:pt x="12659" y="10968"/>
                  <a:pt x="13070" y="12002"/>
                  <a:pt x="13070" y="13002"/>
                </a:cubicBezTo>
                <a:cubicBezTo>
                  <a:pt x="13022" y="13004"/>
                  <a:pt x="12973" y="13005"/>
                  <a:pt x="12925" y="13005"/>
                </a:cubicBezTo>
                <a:cubicBezTo>
                  <a:pt x="11958" y="13005"/>
                  <a:pt x="11007" y="12580"/>
                  <a:pt x="10242" y="11815"/>
                </a:cubicBezTo>
                <a:cubicBezTo>
                  <a:pt x="9457" y="11030"/>
                  <a:pt x="9002" y="9995"/>
                  <a:pt x="9046" y="8996"/>
                </a:cubicBezTo>
                <a:cubicBezTo>
                  <a:pt x="9084" y="8995"/>
                  <a:pt x="9122" y="8994"/>
                  <a:pt x="9159" y="8994"/>
                </a:cubicBezTo>
                <a:close/>
                <a:moveTo>
                  <a:pt x="33065" y="9031"/>
                </a:moveTo>
                <a:cubicBezTo>
                  <a:pt x="33094" y="9031"/>
                  <a:pt x="33122" y="9031"/>
                  <a:pt x="33151" y="9032"/>
                </a:cubicBezTo>
                <a:cubicBezTo>
                  <a:pt x="33196" y="10040"/>
                  <a:pt x="32741" y="11066"/>
                  <a:pt x="31974" y="11860"/>
                </a:cubicBezTo>
                <a:cubicBezTo>
                  <a:pt x="31211" y="12622"/>
                  <a:pt x="30197" y="13056"/>
                  <a:pt x="29232" y="13056"/>
                </a:cubicBezTo>
                <a:cubicBezTo>
                  <a:pt x="29203" y="13056"/>
                  <a:pt x="29174" y="13056"/>
                  <a:pt x="29146" y="13055"/>
                </a:cubicBezTo>
                <a:cubicBezTo>
                  <a:pt x="29101" y="12038"/>
                  <a:pt x="29538" y="11021"/>
                  <a:pt x="30323" y="10218"/>
                </a:cubicBezTo>
                <a:cubicBezTo>
                  <a:pt x="31086" y="9473"/>
                  <a:pt x="32084" y="9031"/>
                  <a:pt x="33065" y="9031"/>
                </a:cubicBezTo>
                <a:close/>
                <a:moveTo>
                  <a:pt x="22678" y="9924"/>
                </a:moveTo>
                <a:cubicBezTo>
                  <a:pt x="22482" y="10325"/>
                  <a:pt x="22383" y="10753"/>
                  <a:pt x="22383" y="11191"/>
                </a:cubicBezTo>
                <a:cubicBezTo>
                  <a:pt x="22383" y="11762"/>
                  <a:pt x="22553" y="12332"/>
                  <a:pt x="22901" y="12832"/>
                </a:cubicBezTo>
                <a:cubicBezTo>
                  <a:pt x="22794" y="12993"/>
                  <a:pt x="22696" y="13162"/>
                  <a:pt x="22598" y="13349"/>
                </a:cubicBezTo>
                <a:cubicBezTo>
                  <a:pt x="22508" y="12225"/>
                  <a:pt x="22080" y="11253"/>
                  <a:pt x="21714" y="10611"/>
                </a:cubicBezTo>
                <a:cubicBezTo>
                  <a:pt x="22071" y="10397"/>
                  <a:pt x="22392" y="10165"/>
                  <a:pt x="22678" y="9924"/>
                </a:cubicBezTo>
                <a:close/>
                <a:moveTo>
                  <a:pt x="19645" y="10058"/>
                </a:moveTo>
                <a:lnTo>
                  <a:pt x="19645" y="10058"/>
                </a:lnTo>
                <a:cubicBezTo>
                  <a:pt x="19886" y="10245"/>
                  <a:pt x="20153" y="10432"/>
                  <a:pt x="20439" y="10611"/>
                </a:cubicBezTo>
                <a:cubicBezTo>
                  <a:pt x="20073" y="11271"/>
                  <a:pt x="19636" y="12261"/>
                  <a:pt x="19555" y="13394"/>
                </a:cubicBezTo>
                <a:cubicBezTo>
                  <a:pt x="19466" y="13225"/>
                  <a:pt x="19368" y="13055"/>
                  <a:pt x="19261" y="12903"/>
                </a:cubicBezTo>
                <a:cubicBezTo>
                  <a:pt x="19663" y="12422"/>
                  <a:pt x="19859" y="11824"/>
                  <a:pt x="19859" y="11164"/>
                </a:cubicBezTo>
                <a:cubicBezTo>
                  <a:pt x="19859" y="10771"/>
                  <a:pt x="19787" y="10397"/>
                  <a:pt x="19645" y="10058"/>
                </a:cubicBezTo>
                <a:close/>
                <a:moveTo>
                  <a:pt x="17022" y="8630"/>
                </a:moveTo>
                <a:cubicBezTo>
                  <a:pt x="18405" y="8630"/>
                  <a:pt x="19529" y="9763"/>
                  <a:pt x="19529" y="11164"/>
                </a:cubicBezTo>
                <a:cubicBezTo>
                  <a:pt x="19529" y="11717"/>
                  <a:pt x="19368" y="12216"/>
                  <a:pt x="19065" y="12618"/>
                </a:cubicBezTo>
                <a:cubicBezTo>
                  <a:pt x="18244" y="11512"/>
                  <a:pt x="17209" y="10852"/>
                  <a:pt x="16986" y="10727"/>
                </a:cubicBezTo>
                <a:cubicBezTo>
                  <a:pt x="16959" y="10673"/>
                  <a:pt x="16897" y="10637"/>
                  <a:pt x="16843" y="10637"/>
                </a:cubicBezTo>
                <a:lnTo>
                  <a:pt x="16835" y="10637"/>
                </a:lnTo>
                <a:cubicBezTo>
                  <a:pt x="16824" y="10636"/>
                  <a:pt x="16813" y="10635"/>
                  <a:pt x="16803" y="10635"/>
                </a:cubicBezTo>
                <a:cubicBezTo>
                  <a:pt x="16751" y="10635"/>
                  <a:pt x="16704" y="10653"/>
                  <a:pt x="16674" y="10682"/>
                </a:cubicBezTo>
                <a:cubicBezTo>
                  <a:pt x="16638" y="10718"/>
                  <a:pt x="16629" y="10771"/>
                  <a:pt x="16629" y="10789"/>
                </a:cubicBezTo>
                <a:cubicBezTo>
                  <a:pt x="16629" y="10825"/>
                  <a:pt x="16629" y="10852"/>
                  <a:pt x="16647" y="10878"/>
                </a:cubicBezTo>
                <a:cubicBezTo>
                  <a:pt x="16585" y="11128"/>
                  <a:pt x="16442" y="11806"/>
                  <a:pt x="16442" y="12663"/>
                </a:cubicBezTo>
                <a:cubicBezTo>
                  <a:pt x="16442" y="12957"/>
                  <a:pt x="16460" y="13278"/>
                  <a:pt x="16504" y="13599"/>
                </a:cubicBezTo>
                <a:cubicBezTo>
                  <a:pt x="15354" y="13358"/>
                  <a:pt x="14533" y="12332"/>
                  <a:pt x="14533" y="11164"/>
                </a:cubicBezTo>
                <a:cubicBezTo>
                  <a:pt x="14533" y="9763"/>
                  <a:pt x="15666" y="8630"/>
                  <a:pt x="17022" y="8630"/>
                </a:cubicBezTo>
                <a:close/>
                <a:moveTo>
                  <a:pt x="25238" y="8684"/>
                </a:moveTo>
                <a:cubicBezTo>
                  <a:pt x="25925" y="8684"/>
                  <a:pt x="26532" y="8942"/>
                  <a:pt x="27013" y="9415"/>
                </a:cubicBezTo>
                <a:cubicBezTo>
                  <a:pt x="27486" y="9879"/>
                  <a:pt x="27745" y="10504"/>
                  <a:pt x="27745" y="11164"/>
                </a:cubicBezTo>
                <a:cubicBezTo>
                  <a:pt x="27745" y="11851"/>
                  <a:pt x="27486" y="12484"/>
                  <a:pt x="26987" y="12975"/>
                </a:cubicBezTo>
                <a:cubicBezTo>
                  <a:pt x="26612" y="13358"/>
                  <a:pt x="26130" y="13599"/>
                  <a:pt x="25631" y="13662"/>
                </a:cubicBezTo>
                <a:cubicBezTo>
                  <a:pt x="25863" y="12154"/>
                  <a:pt x="25506" y="10825"/>
                  <a:pt x="25488" y="10753"/>
                </a:cubicBezTo>
                <a:cubicBezTo>
                  <a:pt x="25488" y="10745"/>
                  <a:pt x="25479" y="10745"/>
                  <a:pt x="25479" y="10736"/>
                </a:cubicBezTo>
                <a:cubicBezTo>
                  <a:pt x="25479" y="10727"/>
                  <a:pt x="25479" y="10718"/>
                  <a:pt x="25470" y="10709"/>
                </a:cubicBezTo>
                <a:cubicBezTo>
                  <a:pt x="25443" y="10673"/>
                  <a:pt x="25417" y="10655"/>
                  <a:pt x="25381" y="10646"/>
                </a:cubicBezTo>
                <a:cubicBezTo>
                  <a:pt x="25372" y="10637"/>
                  <a:pt x="25363" y="10637"/>
                  <a:pt x="25354" y="10637"/>
                </a:cubicBezTo>
                <a:lnTo>
                  <a:pt x="25283" y="10637"/>
                </a:lnTo>
                <a:cubicBezTo>
                  <a:pt x="25283" y="10637"/>
                  <a:pt x="25274" y="10637"/>
                  <a:pt x="25274" y="10646"/>
                </a:cubicBezTo>
                <a:cubicBezTo>
                  <a:pt x="25265" y="10646"/>
                  <a:pt x="25247" y="10646"/>
                  <a:pt x="25238" y="10655"/>
                </a:cubicBezTo>
                <a:cubicBezTo>
                  <a:pt x="25176" y="10691"/>
                  <a:pt x="24016" y="11351"/>
                  <a:pt x="23115" y="12529"/>
                </a:cubicBezTo>
                <a:cubicBezTo>
                  <a:pt x="22499" y="11547"/>
                  <a:pt x="22633" y="10263"/>
                  <a:pt x="23445" y="9433"/>
                </a:cubicBezTo>
                <a:cubicBezTo>
                  <a:pt x="23927" y="8951"/>
                  <a:pt x="24569" y="8684"/>
                  <a:pt x="25238" y="8684"/>
                </a:cubicBezTo>
                <a:close/>
                <a:moveTo>
                  <a:pt x="6700" y="6424"/>
                </a:moveTo>
                <a:cubicBezTo>
                  <a:pt x="7740" y="6424"/>
                  <a:pt x="10689" y="6566"/>
                  <a:pt x="12508" y="8068"/>
                </a:cubicBezTo>
                <a:cubicBezTo>
                  <a:pt x="12526" y="8086"/>
                  <a:pt x="12535" y="8104"/>
                  <a:pt x="12561" y="8113"/>
                </a:cubicBezTo>
                <a:cubicBezTo>
                  <a:pt x="12758" y="8282"/>
                  <a:pt x="12936" y="8461"/>
                  <a:pt x="13097" y="8657"/>
                </a:cubicBezTo>
                <a:cubicBezTo>
                  <a:pt x="14033" y="9763"/>
                  <a:pt x="14265" y="11271"/>
                  <a:pt x="13810" y="13153"/>
                </a:cubicBezTo>
                <a:cubicBezTo>
                  <a:pt x="13641" y="13109"/>
                  <a:pt x="13498" y="13082"/>
                  <a:pt x="13400" y="13064"/>
                </a:cubicBezTo>
                <a:cubicBezTo>
                  <a:pt x="13471" y="11940"/>
                  <a:pt x="12981" y="10807"/>
                  <a:pt x="12124" y="9942"/>
                </a:cubicBezTo>
                <a:cubicBezTo>
                  <a:pt x="11299" y="9133"/>
                  <a:pt x="10213" y="8654"/>
                  <a:pt x="9166" y="8654"/>
                </a:cubicBezTo>
                <a:cubicBezTo>
                  <a:pt x="9069" y="8654"/>
                  <a:pt x="8973" y="8658"/>
                  <a:pt x="8877" y="8666"/>
                </a:cubicBezTo>
                <a:lnTo>
                  <a:pt x="8743" y="8675"/>
                </a:lnTo>
                <a:lnTo>
                  <a:pt x="8716" y="8818"/>
                </a:lnTo>
                <a:lnTo>
                  <a:pt x="8716" y="9112"/>
                </a:lnTo>
                <a:cubicBezTo>
                  <a:pt x="8716" y="10156"/>
                  <a:pt x="9180" y="11235"/>
                  <a:pt x="10010" y="12056"/>
                </a:cubicBezTo>
                <a:cubicBezTo>
                  <a:pt x="10843" y="12898"/>
                  <a:pt x="11908" y="13343"/>
                  <a:pt x="12958" y="13343"/>
                </a:cubicBezTo>
                <a:cubicBezTo>
                  <a:pt x="12998" y="13343"/>
                  <a:pt x="13038" y="13342"/>
                  <a:pt x="13079" y="13341"/>
                </a:cubicBezTo>
                <a:cubicBezTo>
                  <a:pt x="13088" y="13439"/>
                  <a:pt x="13114" y="13599"/>
                  <a:pt x="13159" y="13796"/>
                </a:cubicBezTo>
                <a:cubicBezTo>
                  <a:pt x="12558" y="13936"/>
                  <a:pt x="11994" y="14007"/>
                  <a:pt x="11468" y="14007"/>
                </a:cubicBezTo>
                <a:cubicBezTo>
                  <a:pt x="10363" y="14007"/>
                  <a:pt x="9427" y="13696"/>
                  <a:pt x="8672" y="13073"/>
                </a:cubicBezTo>
                <a:cubicBezTo>
                  <a:pt x="8476" y="12903"/>
                  <a:pt x="8297" y="12725"/>
                  <a:pt x="8137" y="12529"/>
                </a:cubicBezTo>
                <a:cubicBezTo>
                  <a:pt x="8119" y="12484"/>
                  <a:pt x="8092" y="12457"/>
                  <a:pt x="8056" y="12440"/>
                </a:cubicBezTo>
                <a:cubicBezTo>
                  <a:pt x="7789" y="12109"/>
                  <a:pt x="7574" y="11744"/>
                  <a:pt x="7387" y="11369"/>
                </a:cubicBezTo>
                <a:cubicBezTo>
                  <a:pt x="7387" y="11369"/>
                  <a:pt x="7387" y="11360"/>
                  <a:pt x="7387" y="11360"/>
                </a:cubicBezTo>
                <a:cubicBezTo>
                  <a:pt x="7387" y="11351"/>
                  <a:pt x="7387" y="11351"/>
                  <a:pt x="7378" y="11351"/>
                </a:cubicBezTo>
                <a:cubicBezTo>
                  <a:pt x="6450" y="9406"/>
                  <a:pt x="6442" y="7016"/>
                  <a:pt x="6450" y="6427"/>
                </a:cubicBezTo>
                <a:cubicBezTo>
                  <a:pt x="6513" y="6425"/>
                  <a:pt x="6597" y="6424"/>
                  <a:pt x="6700" y="6424"/>
                </a:cubicBezTo>
                <a:close/>
                <a:moveTo>
                  <a:pt x="35435" y="6449"/>
                </a:moveTo>
                <a:cubicBezTo>
                  <a:pt x="35554" y="6449"/>
                  <a:pt x="35651"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5" y="12743"/>
                  <a:pt x="33686" y="12930"/>
                  <a:pt x="33490" y="13091"/>
                </a:cubicBezTo>
                <a:cubicBezTo>
                  <a:pt x="32735" y="13708"/>
                  <a:pt x="31811" y="14019"/>
                  <a:pt x="30718" y="14019"/>
                </a:cubicBezTo>
                <a:cubicBezTo>
                  <a:pt x="30184" y="14019"/>
                  <a:pt x="29609" y="13945"/>
                  <a:pt x="28994" y="13796"/>
                </a:cubicBezTo>
                <a:cubicBezTo>
                  <a:pt x="29030" y="13626"/>
                  <a:pt x="29056" y="13483"/>
                  <a:pt x="29074" y="13385"/>
                </a:cubicBezTo>
                <a:cubicBezTo>
                  <a:pt x="29122" y="13387"/>
                  <a:pt x="29169" y="13388"/>
                  <a:pt x="29217" y="13388"/>
                </a:cubicBezTo>
                <a:cubicBezTo>
                  <a:pt x="30272" y="13388"/>
                  <a:pt x="31377" y="12919"/>
                  <a:pt x="32188" y="12092"/>
                </a:cubicBezTo>
                <a:cubicBezTo>
                  <a:pt x="33098" y="11217"/>
                  <a:pt x="33570" y="10004"/>
                  <a:pt x="33472" y="8862"/>
                </a:cubicBezTo>
                <a:lnTo>
                  <a:pt x="33472" y="8719"/>
                </a:lnTo>
                <a:lnTo>
                  <a:pt x="33330" y="8711"/>
                </a:lnTo>
                <a:cubicBezTo>
                  <a:pt x="33245" y="8705"/>
                  <a:pt x="33161" y="8702"/>
                  <a:pt x="33076" y="8702"/>
                </a:cubicBezTo>
                <a:cubicBezTo>
                  <a:pt x="32003" y="8702"/>
                  <a:pt x="30901" y="9168"/>
                  <a:pt x="30091" y="9986"/>
                </a:cubicBezTo>
                <a:cubicBezTo>
                  <a:pt x="29279" y="10807"/>
                  <a:pt x="28798" y="11886"/>
                  <a:pt x="28798" y="12939"/>
                </a:cubicBezTo>
                <a:cubicBezTo>
                  <a:pt x="28798" y="12984"/>
                  <a:pt x="28798" y="13019"/>
                  <a:pt x="28798" y="13055"/>
                </a:cubicBezTo>
                <a:cubicBezTo>
                  <a:pt x="28700" y="13073"/>
                  <a:pt x="28539" y="13100"/>
                  <a:pt x="28334" y="13153"/>
                </a:cubicBezTo>
                <a:cubicBezTo>
                  <a:pt x="27906" y="11289"/>
                  <a:pt x="28155" y="9772"/>
                  <a:pt x="29074" y="8657"/>
                </a:cubicBezTo>
                <a:cubicBezTo>
                  <a:pt x="29235" y="8461"/>
                  <a:pt x="29422" y="8282"/>
                  <a:pt x="29609" y="8122"/>
                </a:cubicBezTo>
                <a:cubicBezTo>
                  <a:pt x="29618" y="8122"/>
                  <a:pt x="29618" y="8122"/>
                  <a:pt x="29627" y="8113"/>
                </a:cubicBezTo>
                <a:cubicBezTo>
                  <a:pt x="29663" y="8104"/>
                  <a:pt x="29690" y="8077"/>
                  <a:pt x="29708" y="8033"/>
                </a:cubicBezTo>
                <a:cubicBezTo>
                  <a:pt x="30038" y="7774"/>
                  <a:pt x="30403" y="7560"/>
                  <a:pt x="30778" y="7372"/>
                </a:cubicBezTo>
                <a:lnTo>
                  <a:pt x="30787" y="7372"/>
                </a:lnTo>
                <a:cubicBezTo>
                  <a:pt x="30796" y="7372"/>
                  <a:pt x="30805" y="7363"/>
                  <a:pt x="30805" y="7363"/>
                </a:cubicBezTo>
                <a:cubicBezTo>
                  <a:pt x="32513" y="6549"/>
                  <a:pt x="34572" y="6449"/>
                  <a:pt x="35435" y="6449"/>
                </a:cubicBezTo>
                <a:close/>
                <a:moveTo>
                  <a:pt x="14337" y="12029"/>
                </a:moveTo>
                <a:cubicBezTo>
                  <a:pt x="14649" y="13010"/>
                  <a:pt x="15496" y="13769"/>
                  <a:pt x="16558" y="13956"/>
                </a:cubicBezTo>
                <a:cubicBezTo>
                  <a:pt x="16603" y="14152"/>
                  <a:pt x="16656" y="14349"/>
                  <a:pt x="16719" y="14545"/>
                </a:cubicBezTo>
                <a:cubicBezTo>
                  <a:pt x="15844" y="13822"/>
                  <a:pt x="14836" y="13439"/>
                  <a:pt x="14131" y="13233"/>
                </a:cubicBezTo>
                <a:cubicBezTo>
                  <a:pt x="14230" y="12814"/>
                  <a:pt x="14301" y="12413"/>
                  <a:pt x="14337" y="12029"/>
                </a:cubicBezTo>
                <a:close/>
                <a:moveTo>
                  <a:pt x="27852" y="12279"/>
                </a:moveTo>
                <a:cubicBezTo>
                  <a:pt x="27888" y="12582"/>
                  <a:pt x="27941" y="12903"/>
                  <a:pt x="28013" y="13233"/>
                </a:cubicBezTo>
                <a:cubicBezTo>
                  <a:pt x="27308" y="13430"/>
                  <a:pt x="26291" y="13822"/>
                  <a:pt x="25417" y="14563"/>
                </a:cubicBezTo>
                <a:cubicBezTo>
                  <a:pt x="25470" y="14375"/>
                  <a:pt x="25524" y="14188"/>
                  <a:pt x="25559" y="14010"/>
                </a:cubicBezTo>
                <a:cubicBezTo>
                  <a:pt x="26193" y="13956"/>
                  <a:pt x="26764" y="13680"/>
                  <a:pt x="27219" y="13216"/>
                </a:cubicBezTo>
                <a:cubicBezTo>
                  <a:pt x="27495" y="12939"/>
                  <a:pt x="27709" y="12627"/>
                  <a:pt x="27852" y="12279"/>
                </a:cubicBezTo>
                <a:close/>
                <a:moveTo>
                  <a:pt x="21090" y="10218"/>
                </a:moveTo>
                <a:cubicBezTo>
                  <a:pt x="21152" y="10307"/>
                  <a:pt x="21224" y="10432"/>
                  <a:pt x="21313" y="10575"/>
                </a:cubicBezTo>
                <a:cubicBezTo>
                  <a:pt x="21313" y="10602"/>
                  <a:pt x="21322" y="10629"/>
                  <a:pt x="21331" y="10646"/>
                </a:cubicBezTo>
                <a:cubicBezTo>
                  <a:pt x="21349" y="10664"/>
                  <a:pt x="21366" y="10691"/>
                  <a:pt x="21384" y="10700"/>
                </a:cubicBezTo>
                <a:cubicBezTo>
                  <a:pt x="21812" y="11449"/>
                  <a:pt x="22383" y="12752"/>
                  <a:pt x="22267" y="14170"/>
                </a:cubicBezTo>
                <a:cubicBezTo>
                  <a:pt x="22259" y="14188"/>
                  <a:pt x="22259" y="14197"/>
                  <a:pt x="22250" y="14206"/>
                </a:cubicBezTo>
                <a:cubicBezTo>
                  <a:pt x="22143" y="14509"/>
                  <a:pt x="22098" y="14777"/>
                  <a:pt x="22089" y="15044"/>
                </a:cubicBezTo>
                <a:lnTo>
                  <a:pt x="22044" y="15116"/>
                </a:lnTo>
                <a:lnTo>
                  <a:pt x="22080" y="15134"/>
                </a:lnTo>
                <a:cubicBezTo>
                  <a:pt x="22009" y="15312"/>
                  <a:pt x="21928" y="15526"/>
                  <a:pt x="21812" y="15749"/>
                </a:cubicBezTo>
                <a:cubicBezTo>
                  <a:pt x="21572" y="15714"/>
                  <a:pt x="21322" y="15696"/>
                  <a:pt x="21072" y="15696"/>
                </a:cubicBezTo>
                <a:cubicBezTo>
                  <a:pt x="20822" y="15696"/>
                  <a:pt x="20572" y="15714"/>
                  <a:pt x="20332" y="15749"/>
                </a:cubicBezTo>
                <a:cubicBezTo>
                  <a:pt x="20189" y="15482"/>
                  <a:pt x="20109" y="15223"/>
                  <a:pt x="20055" y="14991"/>
                </a:cubicBezTo>
                <a:cubicBezTo>
                  <a:pt x="20055" y="14982"/>
                  <a:pt x="20055" y="14964"/>
                  <a:pt x="20046" y="14946"/>
                </a:cubicBezTo>
                <a:cubicBezTo>
                  <a:pt x="20046" y="14830"/>
                  <a:pt x="20019" y="14723"/>
                  <a:pt x="19975" y="14607"/>
                </a:cubicBezTo>
                <a:cubicBezTo>
                  <a:pt x="19966" y="14545"/>
                  <a:pt x="19948" y="14482"/>
                  <a:pt x="19948" y="14393"/>
                </a:cubicBezTo>
                <a:cubicBezTo>
                  <a:pt x="19948" y="14393"/>
                  <a:pt x="19948" y="14393"/>
                  <a:pt x="19948" y="14384"/>
                </a:cubicBezTo>
                <a:cubicBezTo>
                  <a:pt x="19671" y="12511"/>
                  <a:pt x="20715" y="10771"/>
                  <a:pt x="21090" y="10218"/>
                </a:cubicBezTo>
                <a:close/>
                <a:moveTo>
                  <a:pt x="25220" y="11057"/>
                </a:moveTo>
                <a:lnTo>
                  <a:pt x="25220" y="11057"/>
                </a:lnTo>
                <a:cubicBezTo>
                  <a:pt x="25354" y="11690"/>
                  <a:pt x="25631" y="13581"/>
                  <a:pt x="24792" y="15178"/>
                </a:cubicBezTo>
                <a:cubicBezTo>
                  <a:pt x="24783" y="15187"/>
                  <a:pt x="24774" y="15205"/>
                  <a:pt x="24765" y="15214"/>
                </a:cubicBezTo>
                <a:lnTo>
                  <a:pt x="24730" y="15214"/>
                </a:lnTo>
                <a:lnTo>
                  <a:pt x="24703" y="15285"/>
                </a:lnTo>
                <a:cubicBezTo>
                  <a:pt x="24596" y="15446"/>
                  <a:pt x="24462" y="15606"/>
                  <a:pt x="24373" y="15785"/>
                </a:cubicBezTo>
                <a:cubicBezTo>
                  <a:pt x="24373" y="15794"/>
                  <a:pt x="24364" y="15794"/>
                  <a:pt x="24364" y="15794"/>
                </a:cubicBezTo>
                <a:lnTo>
                  <a:pt x="24266" y="15910"/>
                </a:lnTo>
                <a:lnTo>
                  <a:pt x="24275" y="15937"/>
                </a:lnTo>
                <a:cubicBezTo>
                  <a:pt x="24168" y="16106"/>
                  <a:pt x="24007" y="16276"/>
                  <a:pt x="23802" y="16436"/>
                </a:cubicBezTo>
                <a:cubicBezTo>
                  <a:pt x="23374" y="16186"/>
                  <a:pt x="22910" y="15990"/>
                  <a:pt x="22419" y="15865"/>
                </a:cubicBezTo>
                <a:cubicBezTo>
                  <a:pt x="22401" y="15633"/>
                  <a:pt x="22401" y="15392"/>
                  <a:pt x="22428" y="15143"/>
                </a:cubicBezTo>
                <a:lnTo>
                  <a:pt x="22455" y="15036"/>
                </a:lnTo>
                <a:lnTo>
                  <a:pt x="22446" y="15036"/>
                </a:lnTo>
                <a:cubicBezTo>
                  <a:pt x="22526" y="14777"/>
                  <a:pt x="22571" y="14545"/>
                  <a:pt x="22589" y="14304"/>
                </a:cubicBezTo>
                <a:cubicBezTo>
                  <a:pt x="22589" y="14295"/>
                  <a:pt x="22589" y="14277"/>
                  <a:pt x="22589" y="14268"/>
                </a:cubicBezTo>
                <a:cubicBezTo>
                  <a:pt x="23115" y="12555"/>
                  <a:pt x="24685" y="11414"/>
                  <a:pt x="25220" y="11057"/>
                </a:cubicBezTo>
                <a:close/>
                <a:moveTo>
                  <a:pt x="16951" y="11101"/>
                </a:moveTo>
                <a:lnTo>
                  <a:pt x="16951" y="11101"/>
                </a:lnTo>
                <a:cubicBezTo>
                  <a:pt x="17530" y="11476"/>
                  <a:pt x="19136" y="12671"/>
                  <a:pt x="19618" y="14473"/>
                </a:cubicBezTo>
                <a:cubicBezTo>
                  <a:pt x="19618" y="14634"/>
                  <a:pt x="19645"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1" y="15330"/>
                  <a:pt x="19761" y="15598"/>
                  <a:pt x="19725" y="15865"/>
                </a:cubicBezTo>
                <a:cubicBezTo>
                  <a:pt x="19225" y="15999"/>
                  <a:pt x="18761" y="16195"/>
                  <a:pt x="18324" y="16454"/>
                </a:cubicBezTo>
                <a:cubicBezTo>
                  <a:pt x="18182" y="16338"/>
                  <a:pt x="18048" y="16204"/>
                  <a:pt x="17923" y="16070"/>
                </a:cubicBezTo>
                <a:cubicBezTo>
                  <a:pt x="17923" y="16070"/>
                  <a:pt x="17923" y="16061"/>
                  <a:pt x="17923" y="16061"/>
                </a:cubicBezTo>
                <a:cubicBezTo>
                  <a:pt x="17914" y="16035"/>
                  <a:pt x="17896" y="16017"/>
                  <a:pt x="17878" y="15990"/>
                </a:cubicBezTo>
                <a:cubicBezTo>
                  <a:pt x="17869" y="15981"/>
                  <a:pt x="17869" y="15981"/>
                  <a:pt x="17869" y="15981"/>
                </a:cubicBezTo>
                <a:cubicBezTo>
                  <a:pt x="17753" y="15767"/>
                  <a:pt x="17620" y="15544"/>
                  <a:pt x="17432" y="15330"/>
                </a:cubicBezTo>
                <a:cubicBezTo>
                  <a:pt x="17423" y="15321"/>
                  <a:pt x="17414" y="15312"/>
                  <a:pt x="17405" y="15294"/>
                </a:cubicBezTo>
                <a:cubicBezTo>
                  <a:pt x="17397" y="15285"/>
                  <a:pt x="17388" y="15267"/>
                  <a:pt x="17388" y="15259"/>
                </a:cubicBezTo>
                <a:lnTo>
                  <a:pt x="17352" y="15187"/>
                </a:lnTo>
                <a:cubicBezTo>
                  <a:pt x="17352" y="15178"/>
                  <a:pt x="17352" y="15178"/>
                  <a:pt x="17352" y="15178"/>
                </a:cubicBezTo>
                <a:cubicBezTo>
                  <a:pt x="17343" y="15169"/>
                  <a:pt x="17334" y="15151"/>
                  <a:pt x="17325" y="15143"/>
                </a:cubicBezTo>
                <a:cubicBezTo>
                  <a:pt x="17316" y="15134"/>
                  <a:pt x="17316" y="15125"/>
                  <a:pt x="17316" y="15116"/>
                </a:cubicBezTo>
                <a:cubicBezTo>
                  <a:pt x="16522" y="13564"/>
                  <a:pt x="16817" y="11735"/>
                  <a:pt x="16951" y="11101"/>
                </a:cubicBezTo>
                <a:close/>
                <a:moveTo>
                  <a:pt x="28905" y="14134"/>
                </a:moveTo>
                <a:cubicBezTo>
                  <a:pt x="29306" y="14224"/>
                  <a:pt x="29690" y="14286"/>
                  <a:pt x="30056" y="14322"/>
                </a:cubicBezTo>
                <a:cubicBezTo>
                  <a:pt x="29101" y="14661"/>
                  <a:pt x="28361" y="15508"/>
                  <a:pt x="28182" y="16552"/>
                </a:cubicBezTo>
                <a:cubicBezTo>
                  <a:pt x="27995" y="16588"/>
                  <a:pt x="27799" y="16641"/>
                  <a:pt x="27602" y="16695"/>
                </a:cubicBezTo>
                <a:cubicBezTo>
                  <a:pt x="28325" y="15829"/>
                  <a:pt x="28708" y="14830"/>
                  <a:pt x="28905" y="14134"/>
                </a:cubicBezTo>
                <a:close/>
                <a:moveTo>
                  <a:pt x="13248" y="14126"/>
                </a:moveTo>
                <a:cubicBezTo>
                  <a:pt x="13445" y="14848"/>
                  <a:pt x="13828" y="15865"/>
                  <a:pt x="14578" y="16731"/>
                </a:cubicBezTo>
                <a:cubicBezTo>
                  <a:pt x="14390" y="16668"/>
                  <a:pt x="14203" y="16623"/>
                  <a:pt x="14024" y="16579"/>
                </a:cubicBezTo>
                <a:cubicBezTo>
                  <a:pt x="13962" y="15963"/>
                  <a:pt x="13676" y="15383"/>
                  <a:pt x="13222" y="14911"/>
                </a:cubicBezTo>
                <a:cubicBezTo>
                  <a:pt x="12945" y="14643"/>
                  <a:pt x="12633" y="14438"/>
                  <a:pt x="12303" y="14295"/>
                </a:cubicBezTo>
                <a:cubicBezTo>
                  <a:pt x="12606" y="14259"/>
                  <a:pt x="12918" y="14206"/>
                  <a:pt x="13248" y="14126"/>
                </a:cubicBezTo>
                <a:close/>
                <a:moveTo>
                  <a:pt x="7146" y="11654"/>
                </a:moveTo>
                <a:cubicBezTo>
                  <a:pt x="7307" y="11958"/>
                  <a:pt x="7485" y="12243"/>
                  <a:pt x="7690" y="12511"/>
                </a:cubicBezTo>
                <a:cubicBezTo>
                  <a:pt x="6379" y="13028"/>
                  <a:pt x="5549" y="13778"/>
                  <a:pt x="5228" y="14750"/>
                </a:cubicBezTo>
                <a:cubicBezTo>
                  <a:pt x="5130" y="15071"/>
                  <a:pt x="5086" y="15392"/>
                  <a:pt x="5086" y="15705"/>
                </a:cubicBezTo>
                <a:cubicBezTo>
                  <a:pt x="5086" y="16543"/>
                  <a:pt x="5398" y="17257"/>
                  <a:pt x="5585" y="17614"/>
                </a:cubicBezTo>
                <a:cubicBezTo>
                  <a:pt x="5309" y="17649"/>
                  <a:pt x="5041" y="17712"/>
                  <a:pt x="4773" y="17783"/>
                </a:cubicBezTo>
                <a:cubicBezTo>
                  <a:pt x="4559" y="17391"/>
                  <a:pt x="3845" y="15999"/>
                  <a:pt x="4274" y="14518"/>
                </a:cubicBezTo>
                <a:cubicBezTo>
                  <a:pt x="4613" y="13341"/>
                  <a:pt x="5576" y="12377"/>
                  <a:pt x="7146" y="11654"/>
                </a:cubicBezTo>
                <a:close/>
                <a:moveTo>
                  <a:pt x="13418" y="13412"/>
                </a:moveTo>
                <a:lnTo>
                  <a:pt x="13418" y="13412"/>
                </a:lnTo>
                <a:cubicBezTo>
                  <a:pt x="14042" y="13537"/>
                  <a:pt x="15853" y="13992"/>
                  <a:pt x="17031" y="15330"/>
                </a:cubicBezTo>
                <a:cubicBezTo>
                  <a:pt x="17049" y="15339"/>
                  <a:pt x="17049" y="15357"/>
                  <a:pt x="17058" y="15375"/>
                </a:cubicBezTo>
                <a:lnTo>
                  <a:pt x="17093" y="15482"/>
                </a:lnTo>
                <a:lnTo>
                  <a:pt x="17138" y="15535"/>
                </a:lnTo>
                <a:cubicBezTo>
                  <a:pt x="17138" y="15535"/>
                  <a:pt x="17147" y="15544"/>
                  <a:pt x="17147" y="15544"/>
                </a:cubicBezTo>
                <a:cubicBezTo>
                  <a:pt x="17263" y="15767"/>
                  <a:pt x="17405" y="15981"/>
                  <a:pt x="17593" y="16186"/>
                </a:cubicBezTo>
                <a:lnTo>
                  <a:pt x="17629" y="16258"/>
                </a:lnTo>
                <a:lnTo>
                  <a:pt x="17637" y="16258"/>
                </a:lnTo>
                <a:cubicBezTo>
                  <a:pt x="17709" y="16400"/>
                  <a:pt x="17780" y="16579"/>
                  <a:pt x="17852" y="16775"/>
                </a:cubicBezTo>
                <a:cubicBezTo>
                  <a:pt x="17450" y="17078"/>
                  <a:pt x="17093" y="17435"/>
                  <a:pt x="16790" y="17837"/>
                </a:cubicBezTo>
                <a:cubicBezTo>
                  <a:pt x="16540" y="17765"/>
                  <a:pt x="16317" y="17676"/>
                  <a:pt x="16112" y="17560"/>
                </a:cubicBezTo>
                <a:cubicBezTo>
                  <a:pt x="16103" y="17524"/>
                  <a:pt x="16076" y="17498"/>
                  <a:pt x="16014" y="17480"/>
                </a:cubicBezTo>
                <a:lnTo>
                  <a:pt x="15987" y="17471"/>
                </a:lnTo>
                <a:cubicBezTo>
                  <a:pt x="15844" y="17355"/>
                  <a:pt x="15693" y="17221"/>
                  <a:pt x="15523" y="17150"/>
                </a:cubicBezTo>
                <a:cubicBezTo>
                  <a:pt x="15505" y="17123"/>
                  <a:pt x="15470" y="17114"/>
                  <a:pt x="15434" y="17096"/>
                </a:cubicBezTo>
                <a:cubicBezTo>
                  <a:pt x="14007" y="15937"/>
                  <a:pt x="13552" y="14054"/>
                  <a:pt x="13418" y="13412"/>
                </a:cubicBezTo>
                <a:close/>
                <a:moveTo>
                  <a:pt x="28726" y="13412"/>
                </a:moveTo>
                <a:lnTo>
                  <a:pt x="28726" y="13412"/>
                </a:lnTo>
                <a:cubicBezTo>
                  <a:pt x="28610" y="14036"/>
                  <a:pt x="28155" y="15803"/>
                  <a:pt x="26844" y="17007"/>
                </a:cubicBezTo>
                <a:lnTo>
                  <a:pt x="26799" y="17034"/>
                </a:lnTo>
                <a:cubicBezTo>
                  <a:pt x="26790" y="17043"/>
                  <a:pt x="26782" y="17052"/>
                  <a:pt x="26764" y="17061"/>
                </a:cubicBezTo>
                <a:lnTo>
                  <a:pt x="26728" y="17061"/>
                </a:lnTo>
                <a:lnTo>
                  <a:pt x="26683" y="17096"/>
                </a:lnTo>
                <a:cubicBezTo>
                  <a:pt x="26674" y="17105"/>
                  <a:pt x="26674" y="17105"/>
                  <a:pt x="26674" y="17114"/>
                </a:cubicBezTo>
                <a:cubicBezTo>
                  <a:pt x="26425" y="17221"/>
                  <a:pt x="26211" y="17364"/>
                  <a:pt x="26041" y="17524"/>
                </a:cubicBezTo>
                <a:cubicBezTo>
                  <a:pt x="26032" y="17524"/>
                  <a:pt x="26032" y="17524"/>
                  <a:pt x="26023" y="17533"/>
                </a:cubicBezTo>
                <a:lnTo>
                  <a:pt x="25979" y="17578"/>
                </a:lnTo>
                <a:cubicBezTo>
                  <a:pt x="25970" y="17578"/>
                  <a:pt x="25961" y="17587"/>
                  <a:pt x="25952" y="17596"/>
                </a:cubicBezTo>
                <a:lnTo>
                  <a:pt x="25925" y="17605"/>
                </a:lnTo>
                <a:lnTo>
                  <a:pt x="25898" y="17614"/>
                </a:lnTo>
                <a:lnTo>
                  <a:pt x="25880" y="17623"/>
                </a:lnTo>
                <a:cubicBezTo>
                  <a:pt x="25729" y="17694"/>
                  <a:pt x="25550" y="17774"/>
                  <a:pt x="25363" y="17837"/>
                </a:cubicBezTo>
                <a:cubicBezTo>
                  <a:pt x="25060" y="17435"/>
                  <a:pt x="24703" y="17078"/>
                  <a:pt x="24301" y="16775"/>
                </a:cubicBezTo>
                <a:cubicBezTo>
                  <a:pt x="24382" y="16525"/>
                  <a:pt x="24471" y="16302"/>
                  <a:pt x="24587" y="16088"/>
                </a:cubicBezTo>
                <a:cubicBezTo>
                  <a:pt x="24623" y="16061"/>
                  <a:pt x="24658" y="16035"/>
                  <a:pt x="24658" y="15990"/>
                </a:cubicBezTo>
                <a:cubicBezTo>
                  <a:pt x="24783" y="15856"/>
                  <a:pt x="24908" y="15696"/>
                  <a:pt x="24988" y="15499"/>
                </a:cubicBezTo>
                <a:cubicBezTo>
                  <a:pt x="25006" y="15473"/>
                  <a:pt x="25051" y="15446"/>
                  <a:pt x="25051" y="15401"/>
                </a:cubicBezTo>
                <a:cubicBezTo>
                  <a:pt x="25051" y="15401"/>
                  <a:pt x="25060" y="15392"/>
                  <a:pt x="25060" y="15383"/>
                </a:cubicBezTo>
                <a:cubicBezTo>
                  <a:pt x="26014" y="14259"/>
                  <a:pt x="27406" y="13742"/>
                  <a:pt x="28245" y="13519"/>
                </a:cubicBezTo>
                <a:cubicBezTo>
                  <a:pt x="28245" y="13519"/>
                  <a:pt x="28249" y="13523"/>
                  <a:pt x="28251" y="13523"/>
                </a:cubicBezTo>
                <a:cubicBezTo>
                  <a:pt x="28252" y="13523"/>
                  <a:pt x="28253" y="13522"/>
                  <a:pt x="28253" y="13519"/>
                </a:cubicBezTo>
                <a:lnTo>
                  <a:pt x="28271" y="13519"/>
                </a:lnTo>
                <a:cubicBezTo>
                  <a:pt x="28459" y="13465"/>
                  <a:pt x="28610" y="13439"/>
                  <a:pt x="28726" y="13412"/>
                </a:cubicBezTo>
                <a:close/>
                <a:moveTo>
                  <a:pt x="34917" y="11860"/>
                </a:moveTo>
                <a:cubicBezTo>
                  <a:pt x="35355" y="11976"/>
                  <a:pt x="36844" y="12466"/>
                  <a:pt x="37594" y="13813"/>
                </a:cubicBezTo>
                <a:cubicBezTo>
                  <a:pt x="38174" y="14884"/>
                  <a:pt x="38174" y="16249"/>
                  <a:pt x="37585" y="17872"/>
                </a:cubicBezTo>
                <a:cubicBezTo>
                  <a:pt x="37255" y="17765"/>
                  <a:pt x="36925" y="17685"/>
                  <a:pt x="36586" y="17640"/>
                </a:cubicBezTo>
                <a:cubicBezTo>
                  <a:pt x="37148" y="16356"/>
                  <a:pt x="37210" y="15232"/>
                  <a:pt x="36746" y="14322"/>
                </a:cubicBezTo>
                <a:cubicBezTo>
                  <a:pt x="36175" y="13189"/>
                  <a:pt x="34998" y="12707"/>
                  <a:pt x="34471" y="12547"/>
                </a:cubicBezTo>
                <a:cubicBezTo>
                  <a:pt x="34632" y="12332"/>
                  <a:pt x="34784" y="12101"/>
                  <a:pt x="34917" y="11860"/>
                </a:cubicBezTo>
                <a:close/>
                <a:moveTo>
                  <a:pt x="6852" y="11003"/>
                </a:moveTo>
                <a:cubicBezTo>
                  <a:pt x="6896" y="11119"/>
                  <a:pt x="6950" y="11235"/>
                  <a:pt x="6995" y="11342"/>
                </a:cubicBezTo>
                <a:cubicBezTo>
                  <a:pt x="5344" y="12118"/>
                  <a:pt x="4300" y="13153"/>
                  <a:pt x="3953" y="14411"/>
                </a:cubicBezTo>
                <a:cubicBezTo>
                  <a:pt x="3845" y="14795"/>
                  <a:pt x="3801" y="15151"/>
                  <a:pt x="3801" y="15490"/>
                </a:cubicBezTo>
                <a:cubicBezTo>
                  <a:pt x="3801" y="16588"/>
                  <a:pt x="4238" y="17498"/>
                  <a:pt x="4452" y="17890"/>
                </a:cubicBezTo>
                <a:cubicBezTo>
                  <a:pt x="4265" y="17953"/>
                  <a:pt x="4069" y="18024"/>
                  <a:pt x="3881" y="18113"/>
                </a:cubicBezTo>
                <a:cubicBezTo>
                  <a:pt x="3596" y="17676"/>
                  <a:pt x="2561" y="15954"/>
                  <a:pt x="3078" y="14206"/>
                </a:cubicBezTo>
                <a:cubicBezTo>
                  <a:pt x="3489" y="12841"/>
                  <a:pt x="4764" y="11762"/>
                  <a:pt x="6852" y="11003"/>
                </a:cubicBezTo>
                <a:close/>
                <a:moveTo>
                  <a:pt x="35319" y="10994"/>
                </a:moveTo>
                <a:cubicBezTo>
                  <a:pt x="35845" y="11092"/>
                  <a:pt x="37799" y="11583"/>
                  <a:pt x="38646" y="13189"/>
                </a:cubicBezTo>
                <a:cubicBezTo>
                  <a:pt x="39324" y="14438"/>
                  <a:pt x="39191" y="16106"/>
                  <a:pt x="38254" y="18122"/>
                </a:cubicBezTo>
                <a:cubicBezTo>
                  <a:pt x="38129" y="18069"/>
                  <a:pt x="38013" y="18024"/>
                  <a:pt x="37888" y="17979"/>
                </a:cubicBezTo>
                <a:cubicBezTo>
                  <a:pt x="38531" y="16267"/>
                  <a:pt x="38522" y="14812"/>
                  <a:pt x="37888" y="13644"/>
                </a:cubicBezTo>
                <a:cubicBezTo>
                  <a:pt x="37112" y="12234"/>
                  <a:pt x="35631" y="11708"/>
                  <a:pt x="35078" y="11556"/>
                </a:cubicBezTo>
                <a:cubicBezTo>
                  <a:pt x="35167" y="11369"/>
                  <a:pt x="35248" y="11182"/>
                  <a:pt x="35319" y="10994"/>
                </a:cubicBezTo>
                <a:close/>
                <a:moveTo>
                  <a:pt x="34231" y="12832"/>
                </a:moveTo>
                <a:cubicBezTo>
                  <a:pt x="34614" y="12939"/>
                  <a:pt x="35890" y="13358"/>
                  <a:pt x="36461" y="14473"/>
                </a:cubicBezTo>
                <a:cubicBezTo>
                  <a:pt x="36871" y="15312"/>
                  <a:pt x="36782" y="16365"/>
                  <a:pt x="36238" y="17605"/>
                </a:cubicBezTo>
                <a:cubicBezTo>
                  <a:pt x="36126" y="17597"/>
                  <a:pt x="36013" y="17592"/>
                  <a:pt x="35900" y="17592"/>
                </a:cubicBezTo>
                <a:cubicBezTo>
                  <a:pt x="35762" y="17592"/>
                  <a:pt x="35622" y="17599"/>
                  <a:pt x="35480" y="17614"/>
                </a:cubicBezTo>
                <a:cubicBezTo>
                  <a:pt x="34793" y="17676"/>
                  <a:pt x="34141" y="17899"/>
                  <a:pt x="33544" y="18274"/>
                </a:cubicBezTo>
                <a:cubicBezTo>
                  <a:pt x="33740" y="17899"/>
                  <a:pt x="33847" y="17471"/>
                  <a:pt x="33847" y="17016"/>
                </a:cubicBezTo>
                <a:cubicBezTo>
                  <a:pt x="33847" y="15705"/>
                  <a:pt x="32946" y="14598"/>
                  <a:pt x="31715" y="14268"/>
                </a:cubicBezTo>
                <a:cubicBezTo>
                  <a:pt x="32464" y="14126"/>
                  <a:pt x="33133" y="13822"/>
                  <a:pt x="33704" y="13349"/>
                </a:cubicBezTo>
                <a:cubicBezTo>
                  <a:pt x="33900" y="13189"/>
                  <a:pt x="34070" y="13019"/>
                  <a:pt x="34231" y="12832"/>
                </a:cubicBezTo>
                <a:close/>
                <a:moveTo>
                  <a:pt x="7913" y="12787"/>
                </a:moveTo>
                <a:cubicBezTo>
                  <a:pt x="8083" y="12984"/>
                  <a:pt x="8261" y="13171"/>
                  <a:pt x="8467" y="13332"/>
                </a:cubicBezTo>
                <a:cubicBezTo>
                  <a:pt x="8984" y="13769"/>
                  <a:pt x="9591" y="14063"/>
                  <a:pt x="10278" y="14215"/>
                </a:cubicBezTo>
                <a:cubicBezTo>
                  <a:pt x="9876" y="14349"/>
                  <a:pt x="9493" y="14572"/>
                  <a:pt x="9180" y="14893"/>
                </a:cubicBezTo>
                <a:cubicBezTo>
                  <a:pt x="8654" y="15428"/>
                  <a:pt x="8351" y="16133"/>
                  <a:pt x="8351" y="16891"/>
                </a:cubicBezTo>
                <a:cubicBezTo>
                  <a:pt x="8351" y="17417"/>
                  <a:pt x="8493" y="17926"/>
                  <a:pt x="8770" y="18363"/>
                </a:cubicBezTo>
                <a:cubicBezTo>
                  <a:pt x="8137" y="17926"/>
                  <a:pt x="7450" y="17667"/>
                  <a:pt x="6700" y="17587"/>
                </a:cubicBezTo>
                <a:cubicBezTo>
                  <a:pt x="6563" y="17572"/>
                  <a:pt x="6425" y="17566"/>
                  <a:pt x="6288" y="17566"/>
                </a:cubicBezTo>
                <a:cubicBezTo>
                  <a:pt x="6175" y="17566"/>
                  <a:pt x="6063" y="17570"/>
                  <a:pt x="5951" y="17578"/>
                </a:cubicBezTo>
                <a:cubicBezTo>
                  <a:pt x="5764" y="17248"/>
                  <a:pt x="5157" y="16053"/>
                  <a:pt x="5549" y="14866"/>
                </a:cubicBezTo>
                <a:cubicBezTo>
                  <a:pt x="5853" y="13956"/>
                  <a:pt x="6638" y="13278"/>
                  <a:pt x="7913" y="12787"/>
                </a:cubicBezTo>
                <a:close/>
                <a:moveTo>
                  <a:pt x="11179" y="14404"/>
                </a:moveTo>
                <a:cubicBezTo>
                  <a:pt x="11829" y="14404"/>
                  <a:pt x="12481" y="14656"/>
                  <a:pt x="12981" y="15160"/>
                </a:cubicBezTo>
                <a:cubicBezTo>
                  <a:pt x="13382" y="15553"/>
                  <a:pt x="13605" y="16008"/>
                  <a:pt x="13676" y="16516"/>
                </a:cubicBezTo>
                <a:cubicBezTo>
                  <a:pt x="13305" y="16459"/>
                  <a:pt x="12945" y="16437"/>
                  <a:pt x="12613" y="16437"/>
                </a:cubicBezTo>
                <a:cubicBezTo>
                  <a:pt x="11658" y="16437"/>
                  <a:pt x="10925" y="16617"/>
                  <a:pt x="10786" y="16650"/>
                </a:cubicBezTo>
                <a:cubicBezTo>
                  <a:pt x="10759" y="16650"/>
                  <a:pt x="10741" y="16659"/>
                  <a:pt x="10715" y="16668"/>
                </a:cubicBezTo>
                <a:cubicBezTo>
                  <a:pt x="10670" y="16704"/>
                  <a:pt x="10634" y="16766"/>
                  <a:pt x="10634" y="16820"/>
                </a:cubicBezTo>
                <a:cubicBezTo>
                  <a:pt x="10634" y="16829"/>
                  <a:pt x="10643" y="16838"/>
                  <a:pt x="10643" y="16846"/>
                </a:cubicBezTo>
                <a:cubicBezTo>
                  <a:pt x="10652" y="16864"/>
                  <a:pt x="10661" y="16882"/>
                  <a:pt x="10670" y="16900"/>
                </a:cubicBezTo>
                <a:cubicBezTo>
                  <a:pt x="10697" y="16971"/>
                  <a:pt x="11366" y="18131"/>
                  <a:pt x="12552" y="19032"/>
                </a:cubicBezTo>
                <a:cubicBezTo>
                  <a:pt x="12137" y="19291"/>
                  <a:pt x="11669" y="19419"/>
                  <a:pt x="11205" y="19419"/>
                </a:cubicBezTo>
                <a:cubicBezTo>
                  <a:pt x="10565" y="19419"/>
                  <a:pt x="9933" y="19174"/>
                  <a:pt x="9457" y="18693"/>
                </a:cubicBezTo>
                <a:cubicBezTo>
                  <a:pt x="8966" y="18211"/>
                  <a:pt x="8690" y="17578"/>
                  <a:pt x="8690" y="16891"/>
                </a:cubicBezTo>
                <a:cubicBezTo>
                  <a:pt x="8690" y="16222"/>
                  <a:pt x="8948" y="15606"/>
                  <a:pt x="9412" y="15134"/>
                </a:cubicBezTo>
                <a:cubicBezTo>
                  <a:pt x="9903" y="14647"/>
                  <a:pt x="10540" y="14404"/>
                  <a:pt x="11179" y="14404"/>
                </a:cubicBezTo>
                <a:close/>
                <a:moveTo>
                  <a:pt x="30965" y="14518"/>
                </a:moveTo>
                <a:cubicBezTo>
                  <a:pt x="32366" y="14518"/>
                  <a:pt x="33517" y="15633"/>
                  <a:pt x="33517" y="17016"/>
                </a:cubicBezTo>
                <a:cubicBezTo>
                  <a:pt x="33517" y="18408"/>
                  <a:pt x="32366" y="19523"/>
                  <a:pt x="30965" y="19523"/>
                </a:cubicBezTo>
                <a:cubicBezTo>
                  <a:pt x="30448" y="19523"/>
                  <a:pt x="29931" y="19362"/>
                  <a:pt x="29520" y="19050"/>
                </a:cubicBezTo>
                <a:cubicBezTo>
                  <a:pt x="30653" y="18211"/>
                  <a:pt x="31322" y="17141"/>
                  <a:pt x="31420" y="16962"/>
                </a:cubicBezTo>
                <a:cubicBezTo>
                  <a:pt x="31447" y="16936"/>
                  <a:pt x="31474" y="16909"/>
                  <a:pt x="31483" y="16873"/>
                </a:cubicBezTo>
                <a:cubicBezTo>
                  <a:pt x="31527" y="16802"/>
                  <a:pt x="31527" y="16713"/>
                  <a:pt x="31465" y="16659"/>
                </a:cubicBezTo>
                <a:cubicBezTo>
                  <a:pt x="31432" y="16631"/>
                  <a:pt x="31388" y="16617"/>
                  <a:pt x="31346" y="16617"/>
                </a:cubicBezTo>
                <a:cubicBezTo>
                  <a:pt x="31322" y="16617"/>
                  <a:pt x="31298" y="16622"/>
                  <a:pt x="31278" y="16632"/>
                </a:cubicBezTo>
                <a:cubicBezTo>
                  <a:pt x="31006" y="16573"/>
                  <a:pt x="30314" y="16429"/>
                  <a:pt x="29464" y="16429"/>
                </a:cubicBezTo>
                <a:cubicBezTo>
                  <a:pt x="29171" y="16429"/>
                  <a:pt x="28859" y="16446"/>
                  <a:pt x="28539" y="16490"/>
                </a:cubicBezTo>
                <a:cubicBezTo>
                  <a:pt x="28789" y="15357"/>
                  <a:pt x="29797" y="14518"/>
                  <a:pt x="30965" y="14518"/>
                </a:cubicBezTo>
                <a:close/>
                <a:moveTo>
                  <a:pt x="29502" y="16762"/>
                </a:moveTo>
                <a:cubicBezTo>
                  <a:pt x="30179" y="16762"/>
                  <a:pt x="30747" y="16859"/>
                  <a:pt x="31055" y="16927"/>
                </a:cubicBezTo>
                <a:cubicBezTo>
                  <a:pt x="30689" y="17489"/>
                  <a:pt x="29494" y="19103"/>
                  <a:pt x="27656" y="19603"/>
                </a:cubicBezTo>
                <a:lnTo>
                  <a:pt x="27611" y="19603"/>
                </a:lnTo>
                <a:cubicBezTo>
                  <a:pt x="27495" y="19603"/>
                  <a:pt x="27370" y="19621"/>
                  <a:pt x="27245" y="19657"/>
                </a:cubicBezTo>
                <a:lnTo>
                  <a:pt x="27219" y="19648"/>
                </a:lnTo>
                <a:lnTo>
                  <a:pt x="27174" y="19683"/>
                </a:lnTo>
                <a:lnTo>
                  <a:pt x="27103" y="19692"/>
                </a:lnTo>
                <a:lnTo>
                  <a:pt x="27094" y="19692"/>
                </a:lnTo>
                <a:cubicBezTo>
                  <a:pt x="27085" y="19692"/>
                  <a:pt x="27076" y="19701"/>
                  <a:pt x="27067" y="19701"/>
                </a:cubicBezTo>
                <a:cubicBezTo>
                  <a:pt x="26926" y="19725"/>
                  <a:pt x="26784" y="19736"/>
                  <a:pt x="26643" y="19736"/>
                </a:cubicBezTo>
                <a:cubicBezTo>
                  <a:pt x="26517" y="19736"/>
                  <a:pt x="26390" y="19727"/>
                  <a:pt x="26264" y="19710"/>
                </a:cubicBezTo>
                <a:cubicBezTo>
                  <a:pt x="26139" y="19219"/>
                  <a:pt x="25943" y="18764"/>
                  <a:pt x="25693" y="18336"/>
                </a:cubicBezTo>
                <a:cubicBezTo>
                  <a:pt x="25800" y="18194"/>
                  <a:pt x="25934" y="18051"/>
                  <a:pt x="26086" y="17908"/>
                </a:cubicBezTo>
                <a:cubicBezTo>
                  <a:pt x="26095" y="17899"/>
                  <a:pt x="26112" y="17890"/>
                  <a:pt x="26121" y="17881"/>
                </a:cubicBezTo>
                <a:cubicBezTo>
                  <a:pt x="26130" y="17872"/>
                  <a:pt x="26130" y="17872"/>
                  <a:pt x="26139" y="17863"/>
                </a:cubicBezTo>
                <a:cubicBezTo>
                  <a:pt x="26148" y="17863"/>
                  <a:pt x="26148" y="17855"/>
                  <a:pt x="26157" y="17855"/>
                </a:cubicBezTo>
                <a:cubicBezTo>
                  <a:pt x="26166" y="17846"/>
                  <a:pt x="26175" y="17837"/>
                  <a:pt x="26184" y="17828"/>
                </a:cubicBezTo>
                <a:cubicBezTo>
                  <a:pt x="26425" y="17739"/>
                  <a:pt x="26648" y="17596"/>
                  <a:pt x="26844" y="17400"/>
                </a:cubicBezTo>
                <a:cubicBezTo>
                  <a:pt x="26862" y="17391"/>
                  <a:pt x="26871" y="17391"/>
                  <a:pt x="26889" y="17382"/>
                </a:cubicBezTo>
                <a:lnTo>
                  <a:pt x="26960" y="17337"/>
                </a:lnTo>
                <a:cubicBezTo>
                  <a:pt x="26978" y="17328"/>
                  <a:pt x="27005" y="17319"/>
                  <a:pt x="27022" y="17301"/>
                </a:cubicBezTo>
                <a:lnTo>
                  <a:pt x="27031" y="17301"/>
                </a:lnTo>
                <a:cubicBezTo>
                  <a:pt x="27854" y="16883"/>
                  <a:pt x="28747" y="16762"/>
                  <a:pt x="29502" y="16762"/>
                </a:cubicBezTo>
                <a:close/>
                <a:moveTo>
                  <a:pt x="12581" y="16776"/>
                </a:moveTo>
                <a:cubicBezTo>
                  <a:pt x="13378" y="16776"/>
                  <a:pt x="14343" y="16906"/>
                  <a:pt x="15229" y="17373"/>
                </a:cubicBezTo>
                <a:lnTo>
                  <a:pt x="15229" y="17417"/>
                </a:lnTo>
                <a:lnTo>
                  <a:pt x="15327" y="17444"/>
                </a:lnTo>
                <a:cubicBezTo>
                  <a:pt x="15487" y="17569"/>
                  <a:pt x="15648" y="17694"/>
                  <a:pt x="15835" y="17801"/>
                </a:cubicBezTo>
                <a:lnTo>
                  <a:pt x="15853" y="17828"/>
                </a:lnTo>
                <a:cubicBezTo>
                  <a:pt x="16085" y="17979"/>
                  <a:pt x="16281" y="18158"/>
                  <a:pt x="16451" y="18345"/>
                </a:cubicBezTo>
                <a:cubicBezTo>
                  <a:pt x="16201" y="18773"/>
                  <a:pt x="16005" y="19237"/>
                  <a:pt x="15880" y="19728"/>
                </a:cubicBezTo>
                <a:cubicBezTo>
                  <a:pt x="15760" y="19741"/>
                  <a:pt x="15639" y="19748"/>
                  <a:pt x="15518" y="19748"/>
                </a:cubicBezTo>
                <a:cubicBezTo>
                  <a:pt x="15396" y="19748"/>
                  <a:pt x="15273" y="19741"/>
                  <a:pt x="15148" y="19728"/>
                </a:cubicBezTo>
                <a:lnTo>
                  <a:pt x="15050" y="19692"/>
                </a:lnTo>
                <a:cubicBezTo>
                  <a:pt x="14809" y="19612"/>
                  <a:pt x="14586" y="19585"/>
                  <a:pt x="14292" y="19558"/>
                </a:cubicBezTo>
                <a:cubicBezTo>
                  <a:pt x="14292" y="19558"/>
                  <a:pt x="14283" y="19558"/>
                  <a:pt x="14274" y="19550"/>
                </a:cubicBezTo>
                <a:cubicBezTo>
                  <a:pt x="12570" y="19032"/>
                  <a:pt x="11437" y="17480"/>
                  <a:pt x="11080" y="16927"/>
                </a:cubicBezTo>
                <a:cubicBezTo>
                  <a:pt x="11368" y="16866"/>
                  <a:pt x="11916" y="16776"/>
                  <a:pt x="12581" y="16776"/>
                </a:cubicBezTo>
                <a:close/>
                <a:moveTo>
                  <a:pt x="12847" y="19237"/>
                </a:moveTo>
                <a:cubicBezTo>
                  <a:pt x="13007" y="19344"/>
                  <a:pt x="13186" y="19451"/>
                  <a:pt x="13364" y="19541"/>
                </a:cubicBezTo>
                <a:cubicBezTo>
                  <a:pt x="12240" y="19630"/>
                  <a:pt x="11259" y="20067"/>
                  <a:pt x="10617" y="20424"/>
                </a:cubicBezTo>
                <a:cubicBezTo>
                  <a:pt x="10402" y="20067"/>
                  <a:pt x="10171" y="19737"/>
                  <a:pt x="9930" y="19442"/>
                </a:cubicBezTo>
                <a:lnTo>
                  <a:pt x="9930" y="19442"/>
                </a:lnTo>
                <a:cubicBezTo>
                  <a:pt x="10325" y="19650"/>
                  <a:pt x="10764" y="19754"/>
                  <a:pt x="11208" y="19754"/>
                </a:cubicBezTo>
                <a:cubicBezTo>
                  <a:pt x="11776" y="19754"/>
                  <a:pt x="12351" y="19583"/>
                  <a:pt x="12847" y="19237"/>
                </a:cubicBezTo>
                <a:close/>
                <a:moveTo>
                  <a:pt x="29244" y="19237"/>
                </a:moveTo>
                <a:cubicBezTo>
                  <a:pt x="29717" y="19648"/>
                  <a:pt x="30305" y="19862"/>
                  <a:pt x="30965" y="19862"/>
                </a:cubicBezTo>
                <a:cubicBezTo>
                  <a:pt x="31358" y="19862"/>
                  <a:pt x="31733" y="19781"/>
                  <a:pt x="32072" y="19639"/>
                </a:cubicBezTo>
                <a:lnTo>
                  <a:pt x="32072" y="19639"/>
                </a:lnTo>
                <a:cubicBezTo>
                  <a:pt x="31884" y="19880"/>
                  <a:pt x="31706" y="20147"/>
                  <a:pt x="31527" y="20424"/>
                </a:cubicBezTo>
                <a:cubicBezTo>
                  <a:pt x="30867" y="20058"/>
                  <a:pt x="29850" y="19621"/>
                  <a:pt x="28700" y="19550"/>
                </a:cubicBezTo>
                <a:cubicBezTo>
                  <a:pt x="28887" y="19460"/>
                  <a:pt x="29065" y="19353"/>
                  <a:pt x="29244" y="19237"/>
                </a:cubicBezTo>
                <a:close/>
                <a:moveTo>
                  <a:pt x="6879" y="19880"/>
                </a:moveTo>
                <a:cubicBezTo>
                  <a:pt x="7985" y="19880"/>
                  <a:pt x="9046" y="20317"/>
                  <a:pt x="9724" y="21030"/>
                </a:cubicBezTo>
                <a:cubicBezTo>
                  <a:pt x="9046" y="21753"/>
                  <a:pt x="8003" y="22181"/>
                  <a:pt x="6879" y="22181"/>
                </a:cubicBezTo>
                <a:cubicBezTo>
                  <a:pt x="5772" y="22181"/>
                  <a:pt x="4711" y="21753"/>
                  <a:pt x="4042" y="21030"/>
                </a:cubicBezTo>
                <a:cubicBezTo>
                  <a:pt x="4720" y="20299"/>
                  <a:pt x="5755" y="19880"/>
                  <a:pt x="6879" y="19880"/>
                </a:cubicBezTo>
                <a:close/>
                <a:moveTo>
                  <a:pt x="13778" y="19860"/>
                </a:moveTo>
                <a:cubicBezTo>
                  <a:pt x="13915" y="19860"/>
                  <a:pt x="14054" y="19866"/>
                  <a:pt x="14194" y="19880"/>
                </a:cubicBezTo>
                <a:cubicBezTo>
                  <a:pt x="14203" y="19889"/>
                  <a:pt x="14212" y="19889"/>
                  <a:pt x="14221" y="19889"/>
                </a:cubicBezTo>
                <a:cubicBezTo>
                  <a:pt x="14524" y="19996"/>
                  <a:pt x="14783" y="20040"/>
                  <a:pt x="15032" y="20049"/>
                </a:cubicBezTo>
                <a:lnTo>
                  <a:pt x="15041" y="20049"/>
                </a:lnTo>
                <a:lnTo>
                  <a:pt x="15140" y="20076"/>
                </a:lnTo>
                <a:cubicBezTo>
                  <a:pt x="15327" y="20129"/>
                  <a:pt x="15541" y="20219"/>
                  <a:pt x="15764" y="20335"/>
                </a:cubicBezTo>
                <a:cubicBezTo>
                  <a:pt x="15728" y="20575"/>
                  <a:pt x="15710" y="20816"/>
                  <a:pt x="15710" y="21066"/>
                </a:cubicBezTo>
                <a:cubicBezTo>
                  <a:pt x="15710" y="21316"/>
                  <a:pt x="15728" y="21557"/>
                  <a:pt x="15764" y="21807"/>
                </a:cubicBezTo>
                <a:cubicBezTo>
                  <a:pt x="15487" y="21949"/>
                  <a:pt x="15229" y="22039"/>
                  <a:pt x="14997" y="22101"/>
                </a:cubicBezTo>
                <a:lnTo>
                  <a:pt x="14925" y="22101"/>
                </a:lnTo>
                <a:cubicBezTo>
                  <a:pt x="14818" y="22110"/>
                  <a:pt x="14720" y="22137"/>
                  <a:pt x="14613" y="22163"/>
                </a:cubicBezTo>
                <a:cubicBezTo>
                  <a:pt x="14578" y="22172"/>
                  <a:pt x="14542" y="22181"/>
                  <a:pt x="14488" y="22190"/>
                </a:cubicBezTo>
                <a:lnTo>
                  <a:pt x="14426" y="22190"/>
                </a:lnTo>
                <a:cubicBezTo>
                  <a:pt x="14195" y="22227"/>
                  <a:pt x="13966" y="22244"/>
                  <a:pt x="13741" y="22244"/>
                </a:cubicBezTo>
                <a:cubicBezTo>
                  <a:pt x="12498" y="22244"/>
                  <a:pt x="11377" y="21737"/>
                  <a:pt x="10697" y="21352"/>
                </a:cubicBezTo>
                <a:cubicBezTo>
                  <a:pt x="10688" y="21343"/>
                  <a:pt x="10679" y="21325"/>
                  <a:pt x="10670" y="21316"/>
                </a:cubicBezTo>
                <a:cubicBezTo>
                  <a:pt x="10652" y="21307"/>
                  <a:pt x="10634" y="21307"/>
                  <a:pt x="10617" y="21307"/>
                </a:cubicBezTo>
                <a:cubicBezTo>
                  <a:pt x="10456" y="21209"/>
                  <a:pt x="10331" y="21129"/>
                  <a:pt x="10233" y="21066"/>
                </a:cubicBezTo>
                <a:cubicBezTo>
                  <a:pt x="10331" y="21004"/>
                  <a:pt x="10456" y="20914"/>
                  <a:pt x="10617" y="20825"/>
                </a:cubicBezTo>
                <a:cubicBezTo>
                  <a:pt x="10634" y="20825"/>
                  <a:pt x="10652" y="20816"/>
                  <a:pt x="10670" y="20807"/>
                </a:cubicBezTo>
                <a:cubicBezTo>
                  <a:pt x="10688" y="20798"/>
                  <a:pt x="10697" y="20781"/>
                  <a:pt x="10715" y="20763"/>
                </a:cubicBezTo>
                <a:cubicBezTo>
                  <a:pt x="11390" y="20377"/>
                  <a:pt x="12523"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4" y="19872"/>
                </a:moveTo>
                <a:cubicBezTo>
                  <a:pt x="29631" y="19872"/>
                  <a:pt x="30764" y="20388"/>
                  <a:pt x="31447" y="20772"/>
                </a:cubicBezTo>
                <a:cubicBezTo>
                  <a:pt x="31465" y="20790"/>
                  <a:pt x="31474" y="20798"/>
                  <a:pt x="31492" y="20807"/>
                </a:cubicBezTo>
                <a:cubicBezTo>
                  <a:pt x="31501" y="20816"/>
                  <a:pt x="31519" y="20816"/>
                  <a:pt x="31527" y="20816"/>
                </a:cubicBezTo>
                <a:cubicBezTo>
                  <a:pt x="31688" y="20914"/>
                  <a:pt x="31822" y="21004"/>
                  <a:pt x="31920" y="21066"/>
                </a:cubicBezTo>
                <a:cubicBezTo>
                  <a:pt x="31831" y="21129"/>
                  <a:pt x="31706" y="21209"/>
                  <a:pt x="31545" y="21307"/>
                </a:cubicBezTo>
                <a:cubicBezTo>
                  <a:pt x="31527" y="21307"/>
                  <a:pt x="31510" y="21307"/>
                  <a:pt x="31492" y="21316"/>
                </a:cubicBezTo>
                <a:cubicBezTo>
                  <a:pt x="31474" y="21334"/>
                  <a:pt x="31465" y="21343"/>
                  <a:pt x="31456" y="21352"/>
                </a:cubicBezTo>
                <a:cubicBezTo>
                  <a:pt x="30768" y="21744"/>
                  <a:pt x="29613" y="22265"/>
                  <a:pt x="28332" y="22265"/>
                </a:cubicBezTo>
                <a:cubicBezTo>
                  <a:pt x="28186" y="22265"/>
                  <a:pt x="28037" y="22258"/>
                  <a:pt x="27888" y="22244"/>
                </a:cubicBezTo>
                <a:cubicBezTo>
                  <a:pt x="27629" y="22137"/>
                  <a:pt x="27370" y="22092"/>
                  <a:pt x="27129" y="22083"/>
                </a:cubicBezTo>
                <a:cubicBezTo>
                  <a:pt x="27129" y="22083"/>
                  <a:pt x="27121" y="22074"/>
                  <a:pt x="27121" y="22074"/>
                </a:cubicBezTo>
                <a:lnTo>
                  <a:pt x="27049" y="22074"/>
                </a:lnTo>
                <a:cubicBezTo>
                  <a:pt x="26862" y="22012"/>
                  <a:pt x="26621" y="21923"/>
                  <a:pt x="26380" y="21789"/>
                </a:cubicBezTo>
                <a:cubicBezTo>
                  <a:pt x="26416" y="21548"/>
                  <a:pt x="26434" y="21307"/>
                  <a:pt x="26434" y="21066"/>
                </a:cubicBezTo>
                <a:cubicBezTo>
                  <a:pt x="26434" y="20816"/>
                  <a:pt x="26416" y="20567"/>
                  <a:pt x="26380" y="20326"/>
                </a:cubicBezTo>
                <a:cubicBezTo>
                  <a:pt x="26657" y="20174"/>
                  <a:pt x="26924" y="20094"/>
                  <a:pt x="27147" y="20040"/>
                </a:cubicBezTo>
                <a:lnTo>
                  <a:pt x="27156" y="20040"/>
                </a:lnTo>
                <a:cubicBezTo>
                  <a:pt x="27165" y="20040"/>
                  <a:pt x="27165" y="20031"/>
                  <a:pt x="27174" y="20031"/>
                </a:cubicBezTo>
                <a:lnTo>
                  <a:pt x="27201" y="20031"/>
                </a:lnTo>
                <a:cubicBezTo>
                  <a:pt x="27210" y="20031"/>
                  <a:pt x="27228" y="20031"/>
                  <a:pt x="27236" y="20022"/>
                </a:cubicBezTo>
                <a:lnTo>
                  <a:pt x="27245" y="20022"/>
                </a:lnTo>
                <a:cubicBezTo>
                  <a:pt x="27263" y="20022"/>
                  <a:pt x="27272" y="20013"/>
                  <a:pt x="27281" y="20013"/>
                </a:cubicBezTo>
                <a:cubicBezTo>
                  <a:pt x="27299" y="20005"/>
                  <a:pt x="27308" y="20005"/>
                  <a:pt x="27317" y="19996"/>
                </a:cubicBezTo>
                <a:lnTo>
                  <a:pt x="27326" y="19996"/>
                </a:lnTo>
                <a:cubicBezTo>
                  <a:pt x="27451" y="19996"/>
                  <a:pt x="27567" y="19951"/>
                  <a:pt x="27700" y="19924"/>
                </a:cubicBezTo>
                <a:lnTo>
                  <a:pt x="27745" y="19924"/>
                </a:lnTo>
                <a:cubicBezTo>
                  <a:pt x="27754" y="19915"/>
                  <a:pt x="27754" y="19915"/>
                  <a:pt x="27754" y="19915"/>
                </a:cubicBezTo>
                <a:cubicBezTo>
                  <a:pt x="27963" y="19885"/>
                  <a:pt x="28170" y="19872"/>
                  <a:pt x="28374" y="19872"/>
                </a:cubicBezTo>
                <a:close/>
                <a:moveTo>
                  <a:pt x="10617" y="21700"/>
                </a:moveTo>
                <a:cubicBezTo>
                  <a:pt x="11277" y="22065"/>
                  <a:pt x="12285" y="22511"/>
                  <a:pt x="13445" y="22583"/>
                </a:cubicBezTo>
                <a:cubicBezTo>
                  <a:pt x="13266" y="22672"/>
                  <a:pt x="13088" y="22779"/>
                  <a:pt x="12918" y="22886"/>
                </a:cubicBezTo>
                <a:cubicBezTo>
                  <a:pt x="12445" y="22485"/>
                  <a:pt x="11839" y="22270"/>
                  <a:pt x="11179" y="22270"/>
                </a:cubicBezTo>
                <a:cubicBezTo>
                  <a:pt x="10786" y="22270"/>
                  <a:pt x="10411" y="22342"/>
                  <a:pt x="10063" y="22485"/>
                </a:cubicBezTo>
                <a:cubicBezTo>
                  <a:pt x="10260" y="22244"/>
                  <a:pt x="10438" y="21985"/>
                  <a:pt x="10617" y="21700"/>
                </a:cubicBezTo>
                <a:close/>
                <a:moveTo>
                  <a:pt x="31527" y="21708"/>
                </a:moveTo>
                <a:cubicBezTo>
                  <a:pt x="31751" y="22065"/>
                  <a:pt x="31982" y="22386"/>
                  <a:pt x="32223" y="22672"/>
                </a:cubicBezTo>
                <a:cubicBezTo>
                  <a:pt x="31829" y="22467"/>
                  <a:pt x="31394" y="22365"/>
                  <a:pt x="30955" y="22365"/>
                </a:cubicBezTo>
                <a:cubicBezTo>
                  <a:pt x="30381" y="22365"/>
                  <a:pt x="29802" y="22541"/>
                  <a:pt x="29306" y="22895"/>
                </a:cubicBezTo>
                <a:cubicBezTo>
                  <a:pt x="29137" y="22788"/>
                  <a:pt x="28958" y="22681"/>
                  <a:pt x="28771" y="22592"/>
                </a:cubicBezTo>
                <a:cubicBezTo>
                  <a:pt x="29895" y="22502"/>
                  <a:pt x="30885" y="22074"/>
                  <a:pt x="31527" y="21708"/>
                </a:cubicBezTo>
                <a:close/>
                <a:moveTo>
                  <a:pt x="6242" y="17905"/>
                </a:moveTo>
                <a:cubicBezTo>
                  <a:pt x="6381" y="17905"/>
                  <a:pt x="6518" y="17911"/>
                  <a:pt x="6656" y="17926"/>
                </a:cubicBezTo>
                <a:cubicBezTo>
                  <a:pt x="8101" y="18069"/>
                  <a:pt x="9323" y="18961"/>
                  <a:pt x="10322" y="20593"/>
                </a:cubicBezTo>
                <a:cubicBezTo>
                  <a:pt x="10179" y="20683"/>
                  <a:pt x="10063" y="20763"/>
                  <a:pt x="9983" y="20825"/>
                </a:cubicBezTo>
                <a:cubicBezTo>
                  <a:pt x="9234" y="20013"/>
                  <a:pt x="8101" y="19523"/>
                  <a:pt x="6879" y="19523"/>
                </a:cubicBezTo>
                <a:cubicBezTo>
                  <a:pt x="5594" y="19523"/>
                  <a:pt x="4434" y="20049"/>
                  <a:pt x="3676" y="20914"/>
                </a:cubicBezTo>
                <a:lnTo>
                  <a:pt x="3587" y="21030"/>
                </a:lnTo>
                <a:lnTo>
                  <a:pt x="3676" y="21146"/>
                </a:lnTo>
                <a:cubicBezTo>
                  <a:pt x="4434" y="22021"/>
                  <a:pt x="5585" y="22529"/>
                  <a:pt x="6879" y="22529"/>
                </a:cubicBezTo>
                <a:cubicBezTo>
                  <a:pt x="8074" y="22529"/>
                  <a:pt x="9198" y="22056"/>
                  <a:pt x="9947" y="21280"/>
                </a:cubicBezTo>
                <a:cubicBezTo>
                  <a:pt x="10028" y="21343"/>
                  <a:pt x="10162" y="21423"/>
                  <a:pt x="10322" y="21530"/>
                </a:cubicBezTo>
                <a:cubicBezTo>
                  <a:pt x="9323" y="23154"/>
                  <a:pt x="8083" y="24037"/>
                  <a:pt x="6647" y="24171"/>
                </a:cubicBezTo>
                <a:cubicBezTo>
                  <a:pt x="6514" y="24183"/>
                  <a:pt x="6381" y="24190"/>
                  <a:pt x="6248" y="24190"/>
                </a:cubicBezTo>
                <a:cubicBezTo>
                  <a:pt x="3524" y="24190"/>
                  <a:pt x="912" y="21593"/>
                  <a:pt x="402" y="21048"/>
                </a:cubicBezTo>
                <a:cubicBezTo>
                  <a:pt x="821" y="20611"/>
                  <a:pt x="2623" y="18809"/>
                  <a:pt x="4747" y="18149"/>
                </a:cubicBezTo>
                <a:cubicBezTo>
                  <a:pt x="5112" y="18033"/>
                  <a:pt x="5478" y="17962"/>
                  <a:pt x="5853" y="17926"/>
                </a:cubicBezTo>
                <a:cubicBezTo>
                  <a:pt x="5871" y="17926"/>
                  <a:pt x="5888" y="17926"/>
                  <a:pt x="5897" y="17917"/>
                </a:cubicBezTo>
                <a:cubicBezTo>
                  <a:pt x="6014" y="17909"/>
                  <a:pt x="6128" y="17905"/>
                  <a:pt x="6242" y="17905"/>
                </a:cubicBezTo>
                <a:close/>
                <a:moveTo>
                  <a:pt x="35848" y="17928"/>
                </a:moveTo>
                <a:cubicBezTo>
                  <a:pt x="36001" y="17928"/>
                  <a:pt x="36154" y="17937"/>
                  <a:pt x="36309" y="17953"/>
                </a:cubicBezTo>
                <a:lnTo>
                  <a:pt x="36363" y="17953"/>
                </a:lnTo>
                <a:cubicBezTo>
                  <a:pt x="36782" y="17997"/>
                  <a:pt x="37201" y="18095"/>
                  <a:pt x="37603" y="18238"/>
                </a:cubicBezTo>
                <a:cubicBezTo>
                  <a:pt x="37612" y="18238"/>
                  <a:pt x="37621" y="18247"/>
                  <a:pt x="37621" y="18256"/>
                </a:cubicBezTo>
                <a:lnTo>
                  <a:pt x="37647" y="18256"/>
                </a:lnTo>
                <a:cubicBezTo>
                  <a:pt x="39672" y="18970"/>
                  <a:pt x="41367" y="20665"/>
                  <a:pt x="41760" y="21093"/>
                </a:cubicBezTo>
                <a:cubicBezTo>
                  <a:pt x="41394" y="21476"/>
                  <a:pt x="40020" y="22841"/>
                  <a:pt x="38299" y="23635"/>
                </a:cubicBezTo>
                <a:cubicBezTo>
                  <a:pt x="38272" y="23635"/>
                  <a:pt x="38245" y="23644"/>
                  <a:pt x="38218" y="23662"/>
                </a:cubicBezTo>
                <a:cubicBezTo>
                  <a:pt x="38218" y="23662"/>
                  <a:pt x="38218" y="23671"/>
                  <a:pt x="38218" y="23671"/>
                </a:cubicBezTo>
                <a:cubicBezTo>
                  <a:pt x="37612" y="23939"/>
                  <a:pt x="36960" y="24135"/>
                  <a:pt x="36300" y="24197"/>
                </a:cubicBezTo>
                <a:lnTo>
                  <a:pt x="36247" y="24197"/>
                </a:lnTo>
                <a:cubicBezTo>
                  <a:pt x="36122" y="24211"/>
                  <a:pt x="35997" y="24217"/>
                  <a:pt x="35872" y="24217"/>
                </a:cubicBezTo>
                <a:cubicBezTo>
                  <a:pt x="35747" y="24217"/>
                  <a:pt x="35622" y="24211"/>
                  <a:pt x="35497" y="24197"/>
                </a:cubicBezTo>
                <a:cubicBezTo>
                  <a:pt x="34061" y="24064"/>
                  <a:pt x="32821" y="23163"/>
                  <a:pt x="31831" y="21530"/>
                </a:cubicBezTo>
                <a:cubicBezTo>
                  <a:pt x="31982" y="21441"/>
                  <a:pt x="32098" y="21361"/>
                  <a:pt x="32179" y="21307"/>
                </a:cubicBezTo>
                <a:cubicBezTo>
                  <a:pt x="32928" y="22119"/>
                  <a:pt x="34079" y="22583"/>
                  <a:pt x="35283" y="22583"/>
                </a:cubicBezTo>
                <a:cubicBezTo>
                  <a:pt x="36550" y="22583"/>
                  <a:pt x="37728" y="22074"/>
                  <a:pt x="38468" y="21200"/>
                </a:cubicBezTo>
                <a:lnTo>
                  <a:pt x="38575" y="21102"/>
                </a:lnTo>
                <a:lnTo>
                  <a:pt x="38468" y="20986"/>
                </a:lnTo>
                <a:cubicBezTo>
                  <a:pt x="37745" y="20120"/>
                  <a:pt x="36550" y="19603"/>
                  <a:pt x="35283" y="19603"/>
                </a:cubicBezTo>
                <a:cubicBezTo>
                  <a:pt x="34097" y="19603"/>
                  <a:pt x="32964" y="20067"/>
                  <a:pt x="32214" y="20852"/>
                </a:cubicBezTo>
                <a:cubicBezTo>
                  <a:pt x="32125" y="20790"/>
                  <a:pt x="32000" y="20700"/>
                  <a:pt x="31831" y="20602"/>
                </a:cubicBezTo>
                <a:cubicBezTo>
                  <a:pt x="32821" y="18970"/>
                  <a:pt x="34070" y="18078"/>
                  <a:pt x="35515" y="17944"/>
                </a:cubicBezTo>
                <a:cubicBezTo>
                  <a:pt x="35627" y="17933"/>
                  <a:pt x="35738" y="17928"/>
                  <a:pt x="35848" y="17928"/>
                </a:cubicBezTo>
                <a:close/>
                <a:moveTo>
                  <a:pt x="26618" y="22382"/>
                </a:moveTo>
                <a:cubicBezTo>
                  <a:pt x="26737" y="22382"/>
                  <a:pt x="26857" y="22386"/>
                  <a:pt x="26978" y="22395"/>
                </a:cubicBezTo>
                <a:lnTo>
                  <a:pt x="27031" y="22395"/>
                </a:lnTo>
                <a:cubicBezTo>
                  <a:pt x="27308" y="22502"/>
                  <a:pt x="27540" y="22538"/>
                  <a:pt x="27834" y="22574"/>
                </a:cubicBezTo>
                <a:cubicBezTo>
                  <a:pt x="29574" y="23082"/>
                  <a:pt x="30725" y="24661"/>
                  <a:pt x="31081" y="25205"/>
                </a:cubicBezTo>
                <a:cubicBezTo>
                  <a:pt x="30801" y="25261"/>
                  <a:pt x="30255" y="25349"/>
                  <a:pt x="29592" y="25349"/>
                </a:cubicBezTo>
                <a:cubicBezTo>
                  <a:pt x="28759" y="25349"/>
                  <a:pt x="27740" y="25210"/>
                  <a:pt x="26826" y="24688"/>
                </a:cubicBezTo>
                <a:cubicBezTo>
                  <a:pt x="26826" y="24688"/>
                  <a:pt x="26817" y="24679"/>
                  <a:pt x="26817" y="24679"/>
                </a:cubicBezTo>
                <a:cubicBezTo>
                  <a:pt x="26701" y="24563"/>
                  <a:pt x="26558" y="24465"/>
                  <a:pt x="26362" y="24376"/>
                </a:cubicBezTo>
                <a:lnTo>
                  <a:pt x="26300" y="24331"/>
                </a:lnTo>
                <a:cubicBezTo>
                  <a:pt x="26104" y="24206"/>
                  <a:pt x="25916" y="24028"/>
                  <a:pt x="25702" y="23769"/>
                </a:cubicBezTo>
                <a:cubicBezTo>
                  <a:pt x="25952" y="23341"/>
                  <a:pt x="26139" y="22886"/>
                  <a:pt x="26264" y="22395"/>
                </a:cubicBezTo>
                <a:cubicBezTo>
                  <a:pt x="26380" y="22386"/>
                  <a:pt x="26498" y="22382"/>
                  <a:pt x="26618" y="22382"/>
                </a:cubicBezTo>
                <a:close/>
                <a:moveTo>
                  <a:pt x="15531" y="22391"/>
                </a:moveTo>
                <a:cubicBezTo>
                  <a:pt x="15648" y="22391"/>
                  <a:pt x="15765" y="22398"/>
                  <a:pt x="15880" y="22413"/>
                </a:cubicBezTo>
                <a:cubicBezTo>
                  <a:pt x="16014" y="22913"/>
                  <a:pt x="16210" y="23377"/>
                  <a:pt x="16469" y="23814"/>
                </a:cubicBezTo>
                <a:cubicBezTo>
                  <a:pt x="16353" y="23957"/>
                  <a:pt x="16219" y="24090"/>
                  <a:pt x="16085" y="24215"/>
                </a:cubicBezTo>
                <a:lnTo>
                  <a:pt x="16076" y="24215"/>
                </a:lnTo>
                <a:cubicBezTo>
                  <a:pt x="16058" y="24215"/>
                  <a:pt x="16049" y="24224"/>
                  <a:pt x="16032" y="24242"/>
                </a:cubicBezTo>
                <a:cubicBezTo>
                  <a:pt x="16014" y="24251"/>
                  <a:pt x="16005" y="24260"/>
                  <a:pt x="15987" y="24278"/>
                </a:cubicBezTo>
                <a:lnTo>
                  <a:pt x="15969" y="24287"/>
                </a:lnTo>
                <a:cubicBezTo>
                  <a:pt x="15773" y="24420"/>
                  <a:pt x="15559" y="24519"/>
                  <a:pt x="15363" y="24715"/>
                </a:cubicBezTo>
                <a:cubicBezTo>
                  <a:pt x="15336" y="24724"/>
                  <a:pt x="15300" y="24742"/>
                  <a:pt x="15273" y="24750"/>
                </a:cubicBezTo>
                <a:lnTo>
                  <a:pt x="15264" y="24759"/>
                </a:lnTo>
                <a:cubicBezTo>
                  <a:pt x="15202" y="24777"/>
                  <a:pt x="15157" y="24813"/>
                  <a:pt x="15113" y="24840"/>
                </a:cubicBezTo>
                <a:cubicBezTo>
                  <a:pt x="14291" y="25248"/>
                  <a:pt x="13412" y="25364"/>
                  <a:pt x="12670" y="25364"/>
                </a:cubicBezTo>
                <a:cubicBezTo>
                  <a:pt x="11985" y="25364"/>
                  <a:pt x="11416" y="25265"/>
                  <a:pt x="11116" y="25205"/>
                </a:cubicBezTo>
                <a:cubicBezTo>
                  <a:pt x="11473" y="24652"/>
                  <a:pt x="12668" y="23020"/>
                  <a:pt x="14488" y="22538"/>
                </a:cubicBezTo>
                <a:cubicBezTo>
                  <a:pt x="14649" y="22538"/>
                  <a:pt x="14774" y="22502"/>
                  <a:pt x="14934" y="22467"/>
                </a:cubicBezTo>
                <a:lnTo>
                  <a:pt x="14952" y="22467"/>
                </a:lnTo>
                <a:lnTo>
                  <a:pt x="14979" y="22440"/>
                </a:lnTo>
                <a:lnTo>
                  <a:pt x="14988" y="22440"/>
                </a:lnTo>
                <a:cubicBezTo>
                  <a:pt x="15006" y="22440"/>
                  <a:pt x="15032" y="22431"/>
                  <a:pt x="15050" y="22431"/>
                </a:cubicBezTo>
                <a:cubicBezTo>
                  <a:pt x="15206" y="22405"/>
                  <a:pt x="15368" y="22391"/>
                  <a:pt x="15531" y="22391"/>
                </a:cubicBezTo>
                <a:close/>
                <a:moveTo>
                  <a:pt x="21072" y="16374"/>
                </a:moveTo>
                <a:cubicBezTo>
                  <a:pt x="23668" y="16374"/>
                  <a:pt x="25765" y="18479"/>
                  <a:pt x="25765" y="21066"/>
                </a:cubicBezTo>
                <a:cubicBezTo>
                  <a:pt x="25765" y="23653"/>
                  <a:pt x="23668" y="25759"/>
                  <a:pt x="21072" y="25759"/>
                </a:cubicBezTo>
                <a:cubicBezTo>
                  <a:pt x="18494" y="25759"/>
                  <a:pt x="16380" y="23653"/>
                  <a:pt x="16380" y="21066"/>
                </a:cubicBezTo>
                <a:cubicBezTo>
                  <a:pt x="16380" y="18479"/>
                  <a:pt x="18494" y="16374"/>
                  <a:pt x="21072" y="16374"/>
                </a:cubicBezTo>
                <a:close/>
                <a:moveTo>
                  <a:pt x="11179" y="22618"/>
                </a:moveTo>
                <a:cubicBezTo>
                  <a:pt x="11723" y="22618"/>
                  <a:pt x="12222" y="22770"/>
                  <a:pt x="12633" y="23091"/>
                </a:cubicBezTo>
                <a:cubicBezTo>
                  <a:pt x="11571" y="23867"/>
                  <a:pt x="10929" y="24849"/>
                  <a:pt x="10750" y="25152"/>
                </a:cubicBezTo>
                <a:cubicBezTo>
                  <a:pt x="10741" y="25152"/>
                  <a:pt x="10733" y="25161"/>
                  <a:pt x="10724" y="25170"/>
                </a:cubicBezTo>
                <a:lnTo>
                  <a:pt x="10634" y="25179"/>
                </a:lnTo>
                <a:lnTo>
                  <a:pt x="10634" y="25348"/>
                </a:lnTo>
                <a:cubicBezTo>
                  <a:pt x="10634" y="25446"/>
                  <a:pt x="10715" y="25491"/>
                  <a:pt x="10813" y="25491"/>
                </a:cubicBezTo>
                <a:cubicBezTo>
                  <a:pt x="10822" y="25491"/>
                  <a:pt x="10840" y="25491"/>
                  <a:pt x="10857" y="25482"/>
                </a:cubicBezTo>
                <a:cubicBezTo>
                  <a:pt x="11051" y="25535"/>
                  <a:pt x="11761" y="25699"/>
                  <a:pt x="12659" y="25699"/>
                </a:cubicBezTo>
                <a:cubicBezTo>
                  <a:pt x="12960" y="25699"/>
                  <a:pt x="13283" y="25681"/>
                  <a:pt x="13614" y="25634"/>
                </a:cubicBezTo>
                <a:lnTo>
                  <a:pt x="13614" y="25634"/>
                </a:lnTo>
                <a:cubicBezTo>
                  <a:pt x="13364" y="26784"/>
                  <a:pt x="12338" y="27614"/>
                  <a:pt x="11179" y="27614"/>
                </a:cubicBezTo>
                <a:cubicBezTo>
                  <a:pt x="9778" y="27614"/>
                  <a:pt x="8627" y="26490"/>
                  <a:pt x="8627" y="25107"/>
                </a:cubicBezTo>
                <a:cubicBezTo>
                  <a:pt x="8627" y="23733"/>
                  <a:pt x="9796" y="22618"/>
                  <a:pt x="11179" y="22618"/>
                </a:cubicBezTo>
                <a:close/>
                <a:moveTo>
                  <a:pt x="30961" y="22704"/>
                </a:moveTo>
                <a:cubicBezTo>
                  <a:pt x="31599" y="22704"/>
                  <a:pt x="32228" y="22952"/>
                  <a:pt x="32696" y="23430"/>
                </a:cubicBezTo>
                <a:cubicBezTo>
                  <a:pt x="33196" y="23921"/>
                  <a:pt x="33454" y="24572"/>
                  <a:pt x="33454" y="25241"/>
                </a:cubicBezTo>
                <a:cubicBezTo>
                  <a:pt x="33454" y="25901"/>
                  <a:pt x="33196" y="26526"/>
                  <a:pt x="32732" y="26999"/>
                </a:cubicBezTo>
                <a:cubicBezTo>
                  <a:pt x="32259" y="27471"/>
                  <a:pt x="31635" y="27721"/>
                  <a:pt x="30965" y="27721"/>
                </a:cubicBezTo>
                <a:cubicBezTo>
                  <a:pt x="30296" y="27721"/>
                  <a:pt x="29654" y="27454"/>
                  <a:pt x="29172" y="26972"/>
                </a:cubicBezTo>
                <a:cubicBezTo>
                  <a:pt x="28780" y="26588"/>
                  <a:pt x="28539" y="26115"/>
                  <a:pt x="28477" y="25607"/>
                </a:cubicBezTo>
                <a:lnTo>
                  <a:pt x="28477" y="25607"/>
                </a:lnTo>
                <a:cubicBezTo>
                  <a:pt x="28855" y="25667"/>
                  <a:pt x="29221" y="25690"/>
                  <a:pt x="29559" y="25690"/>
                </a:cubicBezTo>
                <a:cubicBezTo>
                  <a:pt x="30568" y="25690"/>
                  <a:pt x="31325" y="25486"/>
                  <a:pt x="31385" y="25473"/>
                </a:cubicBezTo>
                <a:cubicBezTo>
                  <a:pt x="31438" y="25464"/>
                  <a:pt x="31474" y="25428"/>
                  <a:pt x="31501" y="25384"/>
                </a:cubicBezTo>
                <a:cubicBezTo>
                  <a:pt x="31527" y="25330"/>
                  <a:pt x="31527" y="25277"/>
                  <a:pt x="31492" y="25223"/>
                </a:cubicBezTo>
                <a:cubicBezTo>
                  <a:pt x="31447" y="25152"/>
                  <a:pt x="30787" y="23992"/>
                  <a:pt x="29601" y="23109"/>
                </a:cubicBezTo>
                <a:cubicBezTo>
                  <a:pt x="30019" y="22837"/>
                  <a:pt x="30493" y="22704"/>
                  <a:pt x="30961" y="22704"/>
                </a:cubicBezTo>
                <a:close/>
                <a:moveTo>
                  <a:pt x="14551" y="25428"/>
                </a:moveTo>
                <a:cubicBezTo>
                  <a:pt x="13828" y="26294"/>
                  <a:pt x="13445" y="27293"/>
                  <a:pt x="13248" y="27998"/>
                </a:cubicBezTo>
                <a:cubicBezTo>
                  <a:pt x="12847" y="27900"/>
                  <a:pt x="12454" y="27837"/>
                  <a:pt x="12071" y="27801"/>
                </a:cubicBezTo>
                <a:cubicBezTo>
                  <a:pt x="13043" y="27471"/>
                  <a:pt x="13792" y="26633"/>
                  <a:pt x="13971" y="25580"/>
                </a:cubicBezTo>
                <a:cubicBezTo>
                  <a:pt x="14158" y="25536"/>
                  <a:pt x="14354" y="25491"/>
                  <a:pt x="14551" y="25428"/>
                </a:cubicBezTo>
                <a:close/>
                <a:moveTo>
                  <a:pt x="27558" y="25384"/>
                </a:moveTo>
                <a:lnTo>
                  <a:pt x="27558" y="25384"/>
                </a:lnTo>
                <a:cubicBezTo>
                  <a:pt x="27745" y="25446"/>
                  <a:pt x="27941" y="25500"/>
                  <a:pt x="28138" y="25544"/>
                </a:cubicBezTo>
                <a:cubicBezTo>
                  <a:pt x="28191" y="26169"/>
                  <a:pt x="28459" y="26740"/>
                  <a:pt x="28923" y="27204"/>
                </a:cubicBezTo>
                <a:cubicBezTo>
                  <a:pt x="29199" y="27480"/>
                  <a:pt x="29511" y="27685"/>
                  <a:pt x="29850" y="27828"/>
                </a:cubicBezTo>
                <a:cubicBezTo>
                  <a:pt x="29547" y="27864"/>
                  <a:pt x="29235" y="27926"/>
                  <a:pt x="28905" y="27998"/>
                </a:cubicBezTo>
                <a:cubicBezTo>
                  <a:pt x="28708" y="27275"/>
                  <a:pt x="28307" y="26249"/>
                  <a:pt x="27558" y="25384"/>
                </a:cubicBezTo>
                <a:close/>
                <a:moveTo>
                  <a:pt x="16790" y="24287"/>
                </a:moveTo>
                <a:cubicBezTo>
                  <a:pt x="17093" y="24688"/>
                  <a:pt x="17441" y="25045"/>
                  <a:pt x="17843" y="25348"/>
                </a:cubicBezTo>
                <a:cubicBezTo>
                  <a:pt x="17780" y="25562"/>
                  <a:pt x="17718" y="25767"/>
                  <a:pt x="17611" y="25964"/>
                </a:cubicBezTo>
                <a:cubicBezTo>
                  <a:pt x="17602" y="25964"/>
                  <a:pt x="17593" y="25973"/>
                  <a:pt x="17593" y="25982"/>
                </a:cubicBezTo>
                <a:cubicBezTo>
                  <a:pt x="17557" y="25999"/>
                  <a:pt x="17530" y="26026"/>
                  <a:pt x="17513" y="26062"/>
                </a:cubicBezTo>
                <a:cubicBezTo>
                  <a:pt x="17325" y="26285"/>
                  <a:pt x="17191" y="26490"/>
                  <a:pt x="17111" y="26695"/>
                </a:cubicBezTo>
                <a:cubicBezTo>
                  <a:pt x="17102" y="26704"/>
                  <a:pt x="17093" y="26722"/>
                  <a:pt x="17093" y="26731"/>
                </a:cubicBezTo>
                <a:cubicBezTo>
                  <a:pt x="15907" y="28140"/>
                  <a:pt x="14051" y="28595"/>
                  <a:pt x="13418" y="28711"/>
                </a:cubicBezTo>
                <a:cubicBezTo>
                  <a:pt x="13543" y="28087"/>
                  <a:pt x="13998" y="26285"/>
                  <a:pt x="15371" y="25089"/>
                </a:cubicBezTo>
                <a:lnTo>
                  <a:pt x="15461" y="25054"/>
                </a:lnTo>
                <a:lnTo>
                  <a:pt x="15550" y="25009"/>
                </a:lnTo>
                <a:cubicBezTo>
                  <a:pt x="15559" y="25000"/>
                  <a:pt x="15568" y="24991"/>
                  <a:pt x="15568" y="24982"/>
                </a:cubicBezTo>
                <a:cubicBezTo>
                  <a:pt x="15782" y="24884"/>
                  <a:pt x="15978" y="24759"/>
                  <a:pt x="16139" y="24590"/>
                </a:cubicBezTo>
                <a:cubicBezTo>
                  <a:pt x="16148" y="24581"/>
                  <a:pt x="16148" y="24581"/>
                  <a:pt x="16148" y="24581"/>
                </a:cubicBezTo>
                <a:lnTo>
                  <a:pt x="16246" y="24527"/>
                </a:lnTo>
                <a:cubicBezTo>
                  <a:pt x="16388" y="24456"/>
                  <a:pt x="16576" y="24367"/>
                  <a:pt x="16790" y="24287"/>
                </a:cubicBezTo>
                <a:close/>
                <a:moveTo>
                  <a:pt x="25363" y="24287"/>
                </a:moveTo>
                <a:cubicBezTo>
                  <a:pt x="25657" y="24376"/>
                  <a:pt x="25907" y="24483"/>
                  <a:pt x="26130" y="24617"/>
                </a:cubicBezTo>
                <a:lnTo>
                  <a:pt x="26139" y="24617"/>
                </a:lnTo>
                <a:cubicBezTo>
                  <a:pt x="26327" y="24804"/>
                  <a:pt x="26496" y="24929"/>
                  <a:pt x="26657" y="24982"/>
                </a:cubicBezTo>
                <a:cubicBezTo>
                  <a:pt x="27861" y="25928"/>
                  <a:pt x="28396" y="27373"/>
                  <a:pt x="28619" y="28230"/>
                </a:cubicBezTo>
                <a:lnTo>
                  <a:pt x="28619" y="28256"/>
                </a:lnTo>
                <a:cubicBezTo>
                  <a:pt x="28619" y="28274"/>
                  <a:pt x="28628" y="28283"/>
                  <a:pt x="28637" y="28292"/>
                </a:cubicBezTo>
                <a:cubicBezTo>
                  <a:pt x="28682" y="28462"/>
                  <a:pt x="28708" y="28604"/>
                  <a:pt x="28726" y="28711"/>
                </a:cubicBezTo>
                <a:cubicBezTo>
                  <a:pt x="28111" y="28595"/>
                  <a:pt x="26335" y="28149"/>
                  <a:pt x="25131" y="26820"/>
                </a:cubicBezTo>
                <a:lnTo>
                  <a:pt x="25104" y="26793"/>
                </a:lnTo>
                <a:cubicBezTo>
                  <a:pt x="25104" y="26784"/>
                  <a:pt x="25095" y="26776"/>
                  <a:pt x="25095" y="26767"/>
                </a:cubicBezTo>
                <a:lnTo>
                  <a:pt x="25095" y="26704"/>
                </a:lnTo>
                <a:lnTo>
                  <a:pt x="25051" y="26651"/>
                </a:lnTo>
                <a:cubicBezTo>
                  <a:pt x="25042" y="26651"/>
                  <a:pt x="25042" y="26642"/>
                  <a:pt x="25033" y="26642"/>
                </a:cubicBezTo>
                <a:cubicBezTo>
                  <a:pt x="24908" y="26374"/>
                  <a:pt x="24730" y="26142"/>
                  <a:pt x="24587" y="25973"/>
                </a:cubicBezTo>
                <a:lnTo>
                  <a:pt x="24542" y="25892"/>
                </a:lnTo>
                <a:cubicBezTo>
                  <a:pt x="24453" y="25741"/>
                  <a:pt x="24373" y="25553"/>
                  <a:pt x="24301" y="25348"/>
                </a:cubicBezTo>
                <a:cubicBezTo>
                  <a:pt x="24703" y="25045"/>
                  <a:pt x="25060" y="24688"/>
                  <a:pt x="25363" y="24287"/>
                </a:cubicBezTo>
                <a:close/>
                <a:moveTo>
                  <a:pt x="8609" y="23841"/>
                </a:moveTo>
                <a:cubicBezTo>
                  <a:pt x="8413" y="24224"/>
                  <a:pt x="8297" y="24652"/>
                  <a:pt x="8288" y="25107"/>
                </a:cubicBezTo>
                <a:cubicBezTo>
                  <a:pt x="8288" y="26428"/>
                  <a:pt x="9216" y="27543"/>
                  <a:pt x="10465" y="27855"/>
                </a:cubicBezTo>
                <a:cubicBezTo>
                  <a:pt x="9698" y="27998"/>
                  <a:pt x="9029" y="28301"/>
                  <a:pt x="8449" y="28783"/>
                </a:cubicBezTo>
                <a:cubicBezTo>
                  <a:pt x="8261" y="28943"/>
                  <a:pt x="8083" y="29113"/>
                  <a:pt x="7913" y="29300"/>
                </a:cubicBezTo>
                <a:cubicBezTo>
                  <a:pt x="7566" y="29211"/>
                  <a:pt x="6263" y="28774"/>
                  <a:pt x="5710" y="27659"/>
                </a:cubicBezTo>
                <a:cubicBezTo>
                  <a:pt x="5291" y="26802"/>
                  <a:pt x="5371" y="25741"/>
                  <a:pt x="5933" y="24519"/>
                </a:cubicBezTo>
                <a:cubicBezTo>
                  <a:pt x="6045" y="24527"/>
                  <a:pt x="6158" y="24531"/>
                  <a:pt x="6271" y="24531"/>
                </a:cubicBezTo>
                <a:cubicBezTo>
                  <a:pt x="6409" y="24531"/>
                  <a:pt x="6549" y="24524"/>
                  <a:pt x="6691" y="24510"/>
                </a:cubicBezTo>
                <a:cubicBezTo>
                  <a:pt x="7369" y="24447"/>
                  <a:pt x="8012" y="24224"/>
                  <a:pt x="8609" y="23841"/>
                </a:cubicBezTo>
                <a:close/>
                <a:moveTo>
                  <a:pt x="33365" y="23742"/>
                </a:moveTo>
                <a:lnTo>
                  <a:pt x="33365" y="23742"/>
                </a:lnTo>
                <a:cubicBezTo>
                  <a:pt x="34008" y="24197"/>
                  <a:pt x="34703" y="24465"/>
                  <a:pt x="35453" y="24536"/>
                </a:cubicBezTo>
                <a:cubicBezTo>
                  <a:pt x="35595" y="24551"/>
                  <a:pt x="35735" y="24558"/>
                  <a:pt x="35873" y="24558"/>
                </a:cubicBezTo>
                <a:cubicBezTo>
                  <a:pt x="35986" y="24558"/>
                  <a:pt x="36099" y="24553"/>
                  <a:pt x="36211" y="24545"/>
                </a:cubicBezTo>
                <a:cubicBezTo>
                  <a:pt x="36398" y="24875"/>
                  <a:pt x="37005" y="26062"/>
                  <a:pt x="36604" y="27275"/>
                </a:cubicBezTo>
                <a:cubicBezTo>
                  <a:pt x="36309" y="28158"/>
                  <a:pt x="35506" y="28854"/>
                  <a:pt x="34231" y="29336"/>
                </a:cubicBezTo>
                <a:cubicBezTo>
                  <a:pt x="34061" y="29149"/>
                  <a:pt x="33883" y="28970"/>
                  <a:pt x="33695" y="28810"/>
                </a:cubicBezTo>
                <a:cubicBezTo>
                  <a:pt x="33169" y="28372"/>
                  <a:pt x="32562" y="28078"/>
                  <a:pt x="31875" y="27917"/>
                </a:cubicBezTo>
                <a:cubicBezTo>
                  <a:pt x="32286" y="27784"/>
                  <a:pt x="32660" y="27552"/>
                  <a:pt x="32973" y="27239"/>
                </a:cubicBezTo>
                <a:cubicBezTo>
                  <a:pt x="33499" y="26704"/>
                  <a:pt x="33793" y="25999"/>
                  <a:pt x="33793" y="25241"/>
                </a:cubicBezTo>
                <a:cubicBezTo>
                  <a:pt x="33793" y="24697"/>
                  <a:pt x="33642" y="24188"/>
                  <a:pt x="33365" y="23742"/>
                </a:cubicBezTo>
                <a:close/>
                <a:moveTo>
                  <a:pt x="16736" y="27561"/>
                </a:moveTo>
                <a:cubicBezTo>
                  <a:pt x="16674" y="27748"/>
                  <a:pt x="16620" y="27935"/>
                  <a:pt x="16585" y="28123"/>
                </a:cubicBezTo>
                <a:cubicBezTo>
                  <a:pt x="15969" y="28185"/>
                  <a:pt x="15407" y="28453"/>
                  <a:pt x="14934" y="28908"/>
                </a:cubicBezTo>
                <a:cubicBezTo>
                  <a:pt x="14658" y="29184"/>
                  <a:pt x="14453" y="29505"/>
                  <a:pt x="14310" y="29844"/>
                </a:cubicBezTo>
                <a:cubicBezTo>
                  <a:pt x="14265" y="29541"/>
                  <a:pt x="14212" y="29229"/>
                  <a:pt x="14131" y="28899"/>
                </a:cubicBezTo>
                <a:cubicBezTo>
                  <a:pt x="14845" y="28702"/>
                  <a:pt x="15862" y="28310"/>
                  <a:pt x="16736" y="27561"/>
                </a:cubicBezTo>
                <a:close/>
                <a:moveTo>
                  <a:pt x="25443" y="27596"/>
                </a:moveTo>
                <a:lnTo>
                  <a:pt x="25443" y="27596"/>
                </a:lnTo>
                <a:cubicBezTo>
                  <a:pt x="26309" y="28319"/>
                  <a:pt x="27317" y="28702"/>
                  <a:pt x="28013" y="28899"/>
                </a:cubicBezTo>
                <a:cubicBezTo>
                  <a:pt x="27923" y="29309"/>
                  <a:pt x="27852" y="29702"/>
                  <a:pt x="27825" y="30076"/>
                </a:cubicBezTo>
                <a:cubicBezTo>
                  <a:pt x="27495" y="29104"/>
                  <a:pt x="26648" y="28355"/>
                  <a:pt x="25586" y="28167"/>
                </a:cubicBezTo>
                <a:cubicBezTo>
                  <a:pt x="25550" y="27980"/>
                  <a:pt x="25506"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7" y="27801"/>
                </a:cubicBezTo>
                <a:cubicBezTo>
                  <a:pt x="5978" y="28943"/>
                  <a:pt x="7164" y="29425"/>
                  <a:pt x="7682" y="29586"/>
                </a:cubicBezTo>
                <a:cubicBezTo>
                  <a:pt x="7521" y="29800"/>
                  <a:pt x="7369" y="30032"/>
                  <a:pt x="7235" y="30264"/>
                </a:cubicBezTo>
                <a:cubicBezTo>
                  <a:pt x="6807" y="30157"/>
                  <a:pt x="5300" y="29666"/>
                  <a:pt x="4559" y="28319"/>
                </a:cubicBezTo>
                <a:cubicBezTo>
                  <a:pt x="3970" y="27239"/>
                  <a:pt x="3970" y="25883"/>
                  <a:pt x="4577" y="24251"/>
                </a:cubicBezTo>
                <a:close/>
                <a:moveTo>
                  <a:pt x="37371" y="24340"/>
                </a:moveTo>
                <a:cubicBezTo>
                  <a:pt x="37585" y="24742"/>
                  <a:pt x="38307" y="26124"/>
                  <a:pt x="37888" y="27614"/>
                </a:cubicBezTo>
                <a:cubicBezTo>
                  <a:pt x="37549" y="28792"/>
                  <a:pt x="36577" y="29755"/>
                  <a:pt x="34998" y="30478"/>
                </a:cubicBezTo>
                <a:cubicBezTo>
                  <a:pt x="34846" y="30183"/>
                  <a:pt x="34668" y="29898"/>
                  <a:pt x="34463" y="29621"/>
                </a:cubicBezTo>
                <a:cubicBezTo>
                  <a:pt x="35774" y="29086"/>
                  <a:pt x="36604" y="28346"/>
                  <a:pt x="36925" y="27373"/>
                </a:cubicBezTo>
                <a:cubicBezTo>
                  <a:pt x="37326" y="26169"/>
                  <a:pt x="36827" y="25000"/>
                  <a:pt x="36568" y="24510"/>
                </a:cubicBezTo>
                <a:cubicBezTo>
                  <a:pt x="36836" y="24474"/>
                  <a:pt x="37103" y="24420"/>
                  <a:pt x="37371" y="24340"/>
                </a:cubicBezTo>
                <a:close/>
                <a:moveTo>
                  <a:pt x="23811" y="25678"/>
                </a:moveTo>
                <a:cubicBezTo>
                  <a:pt x="23954" y="25794"/>
                  <a:pt x="24096" y="25928"/>
                  <a:pt x="24248" y="26098"/>
                </a:cubicBezTo>
                <a:cubicBezTo>
                  <a:pt x="24257" y="26115"/>
                  <a:pt x="24275" y="26142"/>
                  <a:pt x="24293" y="26151"/>
                </a:cubicBezTo>
                <a:cubicBezTo>
                  <a:pt x="24310" y="26169"/>
                  <a:pt x="24319" y="26178"/>
                  <a:pt x="24328" y="26196"/>
                </a:cubicBezTo>
                <a:cubicBezTo>
                  <a:pt x="24417" y="26437"/>
                  <a:pt x="24560" y="26660"/>
                  <a:pt x="24774" y="26874"/>
                </a:cubicBezTo>
                <a:cubicBezTo>
                  <a:pt x="24801" y="26927"/>
                  <a:pt x="24819" y="26990"/>
                  <a:pt x="24855" y="27025"/>
                </a:cubicBezTo>
                <a:cubicBezTo>
                  <a:pt x="25631" y="28604"/>
                  <a:pt x="25354" y="30406"/>
                  <a:pt x="25220" y="31040"/>
                </a:cubicBezTo>
                <a:cubicBezTo>
                  <a:pt x="24676" y="30674"/>
                  <a:pt x="23044" y="29479"/>
                  <a:pt x="22544" y="27659"/>
                </a:cubicBezTo>
                <a:cubicBezTo>
                  <a:pt x="22544" y="27516"/>
                  <a:pt x="22517" y="27373"/>
                  <a:pt x="22482" y="27204"/>
                </a:cubicBezTo>
                <a:lnTo>
                  <a:pt x="22482" y="27195"/>
                </a:lnTo>
                <a:lnTo>
                  <a:pt x="22464" y="27168"/>
                </a:lnTo>
                <a:cubicBezTo>
                  <a:pt x="22455" y="27141"/>
                  <a:pt x="22455" y="27115"/>
                  <a:pt x="22455" y="27079"/>
                </a:cubicBezTo>
                <a:lnTo>
                  <a:pt x="22455" y="27061"/>
                </a:lnTo>
                <a:cubicBezTo>
                  <a:pt x="22455" y="27052"/>
                  <a:pt x="22455" y="27052"/>
                  <a:pt x="22446" y="27043"/>
                </a:cubicBezTo>
                <a:cubicBezTo>
                  <a:pt x="22401" y="26793"/>
                  <a:pt x="22401" y="26526"/>
                  <a:pt x="22428" y="26258"/>
                </a:cubicBezTo>
                <a:cubicBezTo>
                  <a:pt x="22919" y="26133"/>
                  <a:pt x="23383" y="25937"/>
                  <a:pt x="23811" y="25678"/>
                </a:cubicBezTo>
                <a:close/>
                <a:moveTo>
                  <a:pt x="18360" y="25696"/>
                </a:moveTo>
                <a:cubicBezTo>
                  <a:pt x="18788" y="25946"/>
                  <a:pt x="19252" y="26142"/>
                  <a:pt x="19743" y="26267"/>
                </a:cubicBezTo>
                <a:cubicBezTo>
                  <a:pt x="19761" y="26490"/>
                  <a:pt x="19761" y="26722"/>
                  <a:pt x="19752" y="26954"/>
                </a:cubicBezTo>
                <a:lnTo>
                  <a:pt x="19716" y="27079"/>
                </a:lnTo>
                <a:lnTo>
                  <a:pt x="19716" y="27097"/>
                </a:lnTo>
                <a:cubicBezTo>
                  <a:pt x="19627" y="27320"/>
                  <a:pt x="19618" y="27552"/>
                  <a:pt x="19555" y="27828"/>
                </a:cubicBezTo>
                <a:cubicBezTo>
                  <a:pt x="19555" y="27855"/>
                  <a:pt x="19555" y="27882"/>
                  <a:pt x="19555" y="27909"/>
                </a:cubicBezTo>
                <a:cubicBezTo>
                  <a:pt x="19020" y="29577"/>
                  <a:pt x="17504" y="30701"/>
                  <a:pt x="16951" y="31058"/>
                </a:cubicBezTo>
                <a:cubicBezTo>
                  <a:pt x="16808" y="30406"/>
                  <a:pt x="16522" y="28471"/>
                  <a:pt x="17432" y="26847"/>
                </a:cubicBezTo>
                <a:cubicBezTo>
                  <a:pt x="17432" y="26838"/>
                  <a:pt x="17441" y="26829"/>
                  <a:pt x="17441" y="26820"/>
                </a:cubicBezTo>
                <a:cubicBezTo>
                  <a:pt x="17584" y="26651"/>
                  <a:pt x="17762" y="26437"/>
                  <a:pt x="17834" y="26205"/>
                </a:cubicBezTo>
                <a:cubicBezTo>
                  <a:pt x="17843" y="26196"/>
                  <a:pt x="17852" y="26178"/>
                  <a:pt x="17860" y="26169"/>
                </a:cubicBezTo>
                <a:cubicBezTo>
                  <a:pt x="18003" y="25999"/>
                  <a:pt x="18164" y="25848"/>
                  <a:pt x="18360" y="25696"/>
                </a:cubicBezTo>
                <a:close/>
                <a:moveTo>
                  <a:pt x="38272" y="24019"/>
                </a:moveTo>
                <a:cubicBezTo>
                  <a:pt x="38575" y="24465"/>
                  <a:pt x="39610" y="26169"/>
                  <a:pt x="39084" y="27917"/>
                </a:cubicBezTo>
                <a:cubicBezTo>
                  <a:pt x="38682" y="29291"/>
                  <a:pt x="37389" y="30362"/>
                  <a:pt x="35292" y="31129"/>
                </a:cubicBezTo>
                <a:cubicBezTo>
                  <a:pt x="35248" y="31013"/>
                  <a:pt x="35194" y="30897"/>
                  <a:pt x="35141" y="30781"/>
                </a:cubicBezTo>
                <a:cubicBezTo>
                  <a:pt x="36809" y="30014"/>
                  <a:pt x="37844" y="28988"/>
                  <a:pt x="38192" y="27703"/>
                </a:cubicBezTo>
                <a:cubicBezTo>
                  <a:pt x="38664" y="26169"/>
                  <a:pt x="37986" y="24742"/>
                  <a:pt x="37701" y="24242"/>
                </a:cubicBezTo>
                <a:cubicBezTo>
                  <a:pt x="37897" y="24180"/>
                  <a:pt x="38084" y="24099"/>
                  <a:pt x="38272" y="24019"/>
                </a:cubicBezTo>
                <a:close/>
                <a:moveTo>
                  <a:pt x="3899" y="24001"/>
                </a:moveTo>
                <a:cubicBezTo>
                  <a:pt x="4015" y="24055"/>
                  <a:pt x="4140" y="24099"/>
                  <a:pt x="4256" y="24144"/>
                </a:cubicBezTo>
                <a:cubicBezTo>
                  <a:pt x="3944" y="25000"/>
                  <a:pt x="3792" y="25794"/>
                  <a:pt x="3792" y="26517"/>
                </a:cubicBezTo>
                <a:cubicBezTo>
                  <a:pt x="3792" y="27248"/>
                  <a:pt x="3953" y="27909"/>
                  <a:pt x="4256" y="28471"/>
                </a:cubicBezTo>
                <a:cubicBezTo>
                  <a:pt x="5041" y="29880"/>
                  <a:pt x="6513" y="30415"/>
                  <a:pt x="7075" y="30567"/>
                </a:cubicBezTo>
                <a:cubicBezTo>
                  <a:pt x="6986" y="30754"/>
                  <a:pt x="6905" y="30951"/>
                  <a:pt x="6825" y="31138"/>
                </a:cubicBezTo>
                <a:cubicBezTo>
                  <a:pt x="6290" y="31031"/>
                  <a:pt x="4363" y="30549"/>
                  <a:pt x="3515" y="28952"/>
                </a:cubicBezTo>
                <a:cubicBezTo>
                  <a:pt x="2811" y="27694"/>
                  <a:pt x="2953" y="26017"/>
                  <a:pt x="3899" y="24001"/>
                </a:cubicBezTo>
                <a:close/>
                <a:moveTo>
                  <a:pt x="21821" y="26383"/>
                </a:moveTo>
                <a:cubicBezTo>
                  <a:pt x="21955" y="26642"/>
                  <a:pt x="22044" y="26900"/>
                  <a:pt x="22107" y="27141"/>
                </a:cubicBezTo>
                <a:cubicBezTo>
                  <a:pt x="22107" y="27150"/>
                  <a:pt x="22107" y="27159"/>
                  <a:pt x="22107" y="27177"/>
                </a:cubicBezTo>
                <a:cubicBezTo>
                  <a:pt x="22116" y="27302"/>
                  <a:pt x="22151" y="27418"/>
                  <a:pt x="22178" y="27543"/>
                </a:cubicBezTo>
                <a:cubicBezTo>
                  <a:pt x="22187" y="27578"/>
                  <a:pt x="22196" y="27623"/>
                  <a:pt x="22205" y="27659"/>
                </a:cubicBezTo>
                <a:lnTo>
                  <a:pt x="22205" y="27712"/>
                </a:lnTo>
                <a:cubicBezTo>
                  <a:pt x="22446" y="29229"/>
                  <a:pt x="21830" y="30647"/>
                  <a:pt x="21375" y="31441"/>
                </a:cubicBezTo>
                <a:cubicBezTo>
                  <a:pt x="21358" y="31450"/>
                  <a:pt x="21349" y="31468"/>
                  <a:pt x="21331" y="31486"/>
                </a:cubicBezTo>
                <a:cubicBezTo>
                  <a:pt x="21313" y="31504"/>
                  <a:pt x="21313" y="31530"/>
                  <a:pt x="21304" y="31557"/>
                </a:cubicBezTo>
                <a:cubicBezTo>
                  <a:pt x="21224" y="31700"/>
                  <a:pt x="21143" y="31825"/>
                  <a:pt x="21090" y="31914"/>
                </a:cubicBezTo>
                <a:cubicBezTo>
                  <a:pt x="20751" y="31414"/>
                  <a:pt x="19894" y="29987"/>
                  <a:pt x="19894" y="28346"/>
                </a:cubicBezTo>
                <a:cubicBezTo>
                  <a:pt x="19894" y="28185"/>
                  <a:pt x="19894" y="28024"/>
                  <a:pt x="19903" y="27864"/>
                </a:cubicBezTo>
                <a:cubicBezTo>
                  <a:pt x="20010" y="27596"/>
                  <a:pt x="20064" y="27364"/>
                  <a:pt x="20073" y="27123"/>
                </a:cubicBezTo>
                <a:cubicBezTo>
                  <a:pt x="20082" y="27123"/>
                  <a:pt x="20082" y="27115"/>
                  <a:pt x="20082" y="27115"/>
                </a:cubicBezTo>
                <a:lnTo>
                  <a:pt x="20109" y="26999"/>
                </a:lnTo>
                <a:lnTo>
                  <a:pt x="20100" y="26999"/>
                </a:lnTo>
                <a:cubicBezTo>
                  <a:pt x="20162" y="26758"/>
                  <a:pt x="20242" y="26561"/>
                  <a:pt x="20349" y="26383"/>
                </a:cubicBezTo>
                <a:cubicBezTo>
                  <a:pt x="20581" y="26419"/>
                  <a:pt x="20822" y="26437"/>
                  <a:pt x="21072" y="26437"/>
                </a:cubicBezTo>
                <a:cubicBezTo>
                  <a:pt x="21322" y="26437"/>
                  <a:pt x="21572" y="26419"/>
                  <a:pt x="21821" y="26383"/>
                </a:cubicBezTo>
                <a:close/>
                <a:moveTo>
                  <a:pt x="22589" y="28676"/>
                </a:moveTo>
                <a:cubicBezTo>
                  <a:pt x="22687" y="28872"/>
                  <a:pt x="22785" y="29050"/>
                  <a:pt x="22901" y="29220"/>
                </a:cubicBezTo>
                <a:cubicBezTo>
                  <a:pt x="22499" y="29702"/>
                  <a:pt x="22294" y="30299"/>
                  <a:pt x="22294" y="30959"/>
                </a:cubicBezTo>
                <a:cubicBezTo>
                  <a:pt x="22294" y="31361"/>
                  <a:pt x="22375" y="31745"/>
                  <a:pt x="22526" y="32092"/>
                </a:cubicBezTo>
                <a:cubicBezTo>
                  <a:pt x="22276" y="31896"/>
                  <a:pt x="22000" y="31709"/>
                  <a:pt x="21705" y="31530"/>
                </a:cubicBezTo>
                <a:cubicBezTo>
                  <a:pt x="22071" y="30861"/>
                  <a:pt x="22517" y="29835"/>
                  <a:pt x="22589" y="28676"/>
                </a:cubicBezTo>
                <a:close/>
                <a:moveTo>
                  <a:pt x="19555" y="28756"/>
                </a:moveTo>
                <a:cubicBezTo>
                  <a:pt x="19636" y="29889"/>
                  <a:pt x="20073" y="30879"/>
                  <a:pt x="20439" y="31522"/>
                </a:cubicBezTo>
                <a:cubicBezTo>
                  <a:pt x="20082" y="31745"/>
                  <a:pt x="19752" y="31976"/>
                  <a:pt x="19466" y="32217"/>
                </a:cubicBezTo>
                <a:cubicBezTo>
                  <a:pt x="19930" y="31298"/>
                  <a:pt x="19868"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30" y="31896"/>
                </a:cubicBezTo>
                <a:cubicBezTo>
                  <a:pt x="11074" y="32652"/>
                  <a:pt x="10078" y="33094"/>
                  <a:pt x="9114" y="33094"/>
                </a:cubicBezTo>
                <a:cubicBezTo>
                  <a:pt x="9076" y="33094"/>
                  <a:pt x="9039" y="33093"/>
                  <a:pt x="9002" y="33092"/>
                </a:cubicBezTo>
                <a:cubicBezTo>
                  <a:pt x="8993" y="33047"/>
                  <a:pt x="8993" y="33011"/>
                  <a:pt x="8993" y="32993"/>
                </a:cubicBezTo>
                <a:cubicBezTo>
                  <a:pt x="8993" y="32012"/>
                  <a:pt x="9448" y="31022"/>
                  <a:pt x="10197" y="30264"/>
                </a:cubicBezTo>
                <a:cubicBezTo>
                  <a:pt x="10968" y="29501"/>
                  <a:pt x="11966" y="29067"/>
                  <a:pt x="12938" y="29067"/>
                </a:cubicBezTo>
                <a:close/>
                <a:moveTo>
                  <a:pt x="29174" y="29129"/>
                </a:moveTo>
                <a:cubicBezTo>
                  <a:pt x="30153" y="29129"/>
                  <a:pt x="31149" y="29547"/>
                  <a:pt x="31902" y="30317"/>
                </a:cubicBezTo>
                <a:cubicBezTo>
                  <a:pt x="32669" y="31067"/>
                  <a:pt x="33107" y="32057"/>
                  <a:pt x="33107" y="33038"/>
                </a:cubicBezTo>
                <a:lnTo>
                  <a:pt x="33107" y="33136"/>
                </a:lnTo>
                <a:cubicBezTo>
                  <a:pt x="33076" y="33137"/>
                  <a:pt x="33046" y="33137"/>
                  <a:pt x="33016" y="33137"/>
                </a:cubicBezTo>
                <a:cubicBezTo>
                  <a:pt x="32037" y="33137"/>
                  <a:pt x="31057" y="32720"/>
                  <a:pt x="30279" y="31950"/>
                </a:cubicBezTo>
                <a:cubicBezTo>
                  <a:pt x="29520" y="31191"/>
                  <a:pt x="29083" y="30210"/>
                  <a:pt x="29083" y="29229"/>
                </a:cubicBezTo>
                <a:lnTo>
                  <a:pt x="29083" y="29131"/>
                </a:lnTo>
                <a:cubicBezTo>
                  <a:pt x="29113" y="29130"/>
                  <a:pt x="29144" y="29129"/>
                  <a:pt x="29174" y="29129"/>
                </a:cubicBezTo>
                <a:close/>
                <a:moveTo>
                  <a:pt x="16522" y="28462"/>
                </a:moveTo>
                <a:lnTo>
                  <a:pt x="16522" y="28462"/>
                </a:lnTo>
                <a:cubicBezTo>
                  <a:pt x="16460" y="28836"/>
                  <a:pt x="16442" y="29193"/>
                  <a:pt x="16442" y="29523"/>
                </a:cubicBezTo>
                <a:cubicBezTo>
                  <a:pt x="16442" y="30558"/>
                  <a:pt x="16656" y="31316"/>
                  <a:pt x="16674" y="31379"/>
                </a:cubicBezTo>
                <a:cubicBezTo>
                  <a:pt x="16674" y="31388"/>
                  <a:pt x="16674" y="31397"/>
                  <a:pt x="16683" y="31406"/>
                </a:cubicBezTo>
                <a:cubicBezTo>
                  <a:pt x="16683" y="31406"/>
                  <a:pt x="16683" y="31414"/>
                  <a:pt x="16683" y="31414"/>
                </a:cubicBezTo>
                <a:cubicBezTo>
                  <a:pt x="16683" y="31423"/>
                  <a:pt x="16692" y="31423"/>
                  <a:pt x="16692" y="31423"/>
                </a:cubicBezTo>
                <a:cubicBezTo>
                  <a:pt x="16701" y="31432"/>
                  <a:pt x="16701" y="31441"/>
                  <a:pt x="16710" y="31450"/>
                </a:cubicBezTo>
                <a:cubicBezTo>
                  <a:pt x="16744" y="31478"/>
                  <a:pt x="16790" y="31500"/>
                  <a:pt x="16834" y="31500"/>
                </a:cubicBezTo>
                <a:cubicBezTo>
                  <a:pt x="16846" y="31500"/>
                  <a:pt x="16858" y="31499"/>
                  <a:pt x="16870" y="31495"/>
                </a:cubicBezTo>
                <a:lnTo>
                  <a:pt x="16879" y="31495"/>
                </a:lnTo>
                <a:cubicBezTo>
                  <a:pt x="16897" y="31495"/>
                  <a:pt x="16906" y="31486"/>
                  <a:pt x="16915" y="31486"/>
                </a:cubicBezTo>
                <a:cubicBezTo>
                  <a:pt x="16977" y="31450"/>
                  <a:pt x="18146" y="30781"/>
                  <a:pt x="19047" y="29577"/>
                </a:cubicBezTo>
                <a:lnTo>
                  <a:pt x="19047" y="29577"/>
                </a:lnTo>
                <a:cubicBezTo>
                  <a:pt x="19663" y="30567"/>
                  <a:pt x="19547" y="31869"/>
                  <a:pt x="18708" y="32690"/>
                </a:cubicBezTo>
                <a:cubicBezTo>
                  <a:pt x="18217" y="33181"/>
                  <a:pt x="17593" y="33448"/>
                  <a:pt x="16906" y="33448"/>
                </a:cubicBezTo>
                <a:cubicBezTo>
                  <a:pt x="16246" y="33448"/>
                  <a:pt x="15603" y="33181"/>
                  <a:pt x="15140" y="32717"/>
                </a:cubicBezTo>
                <a:cubicBezTo>
                  <a:pt x="14167" y="31736"/>
                  <a:pt x="14194" y="30148"/>
                  <a:pt x="15166" y="29157"/>
                </a:cubicBezTo>
                <a:cubicBezTo>
                  <a:pt x="15550" y="28774"/>
                  <a:pt x="16005" y="28533"/>
                  <a:pt x="16522" y="28462"/>
                </a:cubicBezTo>
                <a:close/>
                <a:moveTo>
                  <a:pt x="25649" y="28524"/>
                </a:moveTo>
                <a:lnTo>
                  <a:pt x="25649" y="28524"/>
                </a:ln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5" y="29898"/>
                  <a:pt x="23097" y="29496"/>
                </a:cubicBezTo>
                <a:cubicBezTo>
                  <a:pt x="23918" y="30621"/>
                  <a:pt x="24971" y="31281"/>
                  <a:pt x="25194" y="31423"/>
                </a:cubicBezTo>
                <a:cubicBezTo>
                  <a:pt x="25220" y="31459"/>
                  <a:pt x="25274" y="31486"/>
                  <a:pt x="25327" y="31486"/>
                </a:cubicBezTo>
                <a:lnTo>
                  <a:pt x="25327" y="31495"/>
                </a:lnTo>
                <a:lnTo>
                  <a:pt x="25461" y="31495"/>
                </a:lnTo>
                <a:lnTo>
                  <a:pt x="25470" y="31459"/>
                </a:lnTo>
                <a:cubicBezTo>
                  <a:pt x="25506" y="31414"/>
                  <a:pt x="25515" y="31370"/>
                  <a:pt x="25515" y="31316"/>
                </a:cubicBezTo>
                <a:lnTo>
                  <a:pt x="25533" y="31254"/>
                </a:lnTo>
                <a:lnTo>
                  <a:pt x="25506" y="31236"/>
                </a:lnTo>
                <a:cubicBezTo>
                  <a:pt x="25595" y="30870"/>
                  <a:pt x="25818" y="29764"/>
                  <a:pt x="25649" y="28524"/>
                </a:cubicBezTo>
                <a:close/>
                <a:moveTo>
                  <a:pt x="11446" y="28117"/>
                </a:moveTo>
                <a:cubicBezTo>
                  <a:pt x="11981" y="28117"/>
                  <a:pt x="12556" y="28190"/>
                  <a:pt x="13168" y="28337"/>
                </a:cubicBezTo>
                <a:cubicBezTo>
                  <a:pt x="13123" y="28506"/>
                  <a:pt x="13097" y="28649"/>
                  <a:pt x="13079" y="28747"/>
                </a:cubicBezTo>
                <a:cubicBezTo>
                  <a:pt x="13014" y="28743"/>
                  <a:pt x="12950" y="28742"/>
                  <a:pt x="12885" y="28742"/>
                </a:cubicBezTo>
                <a:cubicBezTo>
                  <a:pt x="11847" y="28742"/>
                  <a:pt x="10779" y="29208"/>
                  <a:pt x="9956" y="30023"/>
                </a:cubicBezTo>
                <a:cubicBezTo>
                  <a:pt x="9136" y="30852"/>
                  <a:pt x="8654" y="31923"/>
                  <a:pt x="8654" y="32993"/>
                </a:cubicBezTo>
                <a:cubicBezTo>
                  <a:pt x="8654" y="33074"/>
                  <a:pt x="8654" y="33163"/>
                  <a:pt x="8672" y="33261"/>
                </a:cubicBezTo>
                <a:lnTo>
                  <a:pt x="8690" y="33413"/>
                </a:lnTo>
                <a:lnTo>
                  <a:pt x="8815" y="33413"/>
                </a:lnTo>
                <a:cubicBezTo>
                  <a:pt x="8920" y="33423"/>
                  <a:pt x="9026" y="33427"/>
                  <a:pt x="9132" y="33427"/>
                </a:cubicBezTo>
                <a:cubicBezTo>
                  <a:pt x="10179" y="33427"/>
                  <a:pt x="11262" y="32955"/>
                  <a:pt x="12080" y="32137"/>
                </a:cubicBezTo>
                <a:cubicBezTo>
                  <a:pt x="12900" y="31316"/>
                  <a:pt x="13346" y="30237"/>
                  <a:pt x="13346" y="29184"/>
                </a:cubicBezTo>
                <a:lnTo>
                  <a:pt x="13346" y="29077"/>
                </a:lnTo>
                <a:cubicBezTo>
                  <a:pt x="13453" y="29059"/>
                  <a:pt x="13605" y="29033"/>
                  <a:pt x="13810" y="28988"/>
                </a:cubicBezTo>
                <a:lnTo>
                  <a:pt x="13810" y="28988"/>
                </a:lnTo>
                <a:cubicBezTo>
                  <a:pt x="14239" y="30844"/>
                  <a:pt x="14007" y="32351"/>
                  <a:pt x="13070" y="33466"/>
                </a:cubicBezTo>
                <a:cubicBezTo>
                  <a:pt x="12900" y="33671"/>
                  <a:pt x="12704" y="33868"/>
                  <a:pt x="12490" y="34037"/>
                </a:cubicBezTo>
                <a:cubicBezTo>
                  <a:pt x="12481" y="34046"/>
                  <a:pt x="12463" y="34055"/>
                  <a:pt x="12454" y="34073"/>
                </a:cubicBezTo>
                <a:cubicBezTo>
                  <a:pt x="10646" y="35534"/>
                  <a:pt x="7749" y="35673"/>
                  <a:pt x="6706" y="35673"/>
                </a:cubicBezTo>
                <a:cubicBezTo>
                  <a:pt x="6596" y="35673"/>
                  <a:pt x="6507" y="35671"/>
                  <a:pt x="6442" y="35670"/>
                </a:cubicBezTo>
                <a:cubicBezTo>
                  <a:pt x="6424" y="35072"/>
                  <a:pt x="6424" y="32539"/>
                  <a:pt x="7450" y="30567"/>
                </a:cubicBezTo>
                <a:cubicBezTo>
                  <a:pt x="7467" y="30549"/>
                  <a:pt x="7485" y="30531"/>
                  <a:pt x="7485" y="30505"/>
                </a:cubicBezTo>
                <a:cubicBezTo>
                  <a:pt x="7655" y="30192"/>
                  <a:pt x="7851" y="29898"/>
                  <a:pt x="8065" y="29630"/>
                </a:cubicBezTo>
                <a:cubicBezTo>
                  <a:pt x="8101" y="29612"/>
                  <a:pt x="8119" y="29586"/>
                  <a:pt x="8137" y="29559"/>
                </a:cubicBezTo>
                <a:cubicBezTo>
                  <a:pt x="8297" y="29372"/>
                  <a:pt x="8467" y="29202"/>
                  <a:pt x="8654" y="29041"/>
                </a:cubicBezTo>
                <a:cubicBezTo>
                  <a:pt x="9415" y="28424"/>
                  <a:pt x="10349" y="28117"/>
                  <a:pt x="11446" y="28117"/>
                </a:cubicBezTo>
                <a:close/>
                <a:moveTo>
                  <a:pt x="30688" y="28129"/>
                </a:moveTo>
                <a:cubicBezTo>
                  <a:pt x="31792" y="28129"/>
                  <a:pt x="32723" y="28437"/>
                  <a:pt x="33472" y="29059"/>
                </a:cubicBezTo>
                <a:cubicBezTo>
                  <a:pt x="35694" y="30897"/>
                  <a:pt x="35694" y="34938"/>
                  <a:pt x="35676" y="35705"/>
                </a:cubicBezTo>
                <a:cubicBezTo>
                  <a:pt x="35618" y="35707"/>
                  <a:pt x="35543" y="35708"/>
                  <a:pt x="35454" y="35708"/>
                </a:cubicBezTo>
                <a:cubicBezTo>
                  <a:pt x="34312" y="35708"/>
                  <a:pt x="30752" y="35535"/>
                  <a:pt x="29056" y="33475"/>
                </a:cubicBezTo>
                <a:cubicBezTo>
                  <a:pt x="28138" y="32351"/>
                  <a:pt x="27906" y="30844"/>
                  <a:pt x="28334" y="28979"/>
                </a:cubicBezTo>
                <a:lnTo>
                  <a:pt x="28334" y="28979"/>
                </a:lnTo>
                <a:cubicBezTo>
                  <a:pt x="28512" y="29024"/>
                  <a:pt x="28655" y="29050"/>
                  <a:pt x="28753" y="29068"/>
                </a:cubicBezTo>
                <a:cubicBezTo>
                  <a:pt x="28753" y="29131"/>
                  <a:pt x="28753" y="29184"/>
                  <a:pt x="28753" y="29229"/>
                </a:cubicBezTo>
                <a:cubicBezTo>
                  <a:pt x="28753" y="30299"/>
                  <a:pt x="29217" y="31370"/>
                  <a:pt x="30047" y="32173"/>
                </a:cubicBezTo>
                <a:cubicBezTo>
                  <a:pt x="30866" y="33017"/>
                  <a:pt x="31927" y="33477"/>
                  <a:pt x="33000" y="33477"/>
                </a:cubicBezTo>
                <a:cubicBezTo>
                  <a:pt x="33095" y="33477"/>
                  <a:pt x="33190" y="33474"/>
                  <a:pt x="33285" y="33466"/>
                </a:cubicBezTo>
                <a:lnTo>
                  <a:pt x="33410" y="33457"/>
                </a:lnTo>
                <a:lnTo>
                  <a:pt x="33446" y="33306"/>
                </a:lnTo>
                <a:cubicBezTo>
                  <a:pt x="33544" y="32164"/>
                  <a:pt x="33053" y="30968"/>
                  <a:pt x="32143" y="30067"/>
                </a:cubicBezTo>
                <a:cubicBezTo>
                  <a:pt x="31310" y="29235"/>
                  <a:pt x="30242" y="28782"/>
                  <a:pt x="29175" y="28782"/>
                </a:cubicBezTo>
                <a:cubicBezTo>
                  <a:pt x="29144" y="28782"/>
                  <a:pt x="29114" y="28782"/>
                  <a:pt x="29083" y="28783"/>
                </a:cubicBezTo>
                <a:cubicBezTo>
                  <a:pt x="29065" y="28685"/>
                  <a:pt x="29039" y="28533"/>
                  <a:pt x="28994" y="28337"/>
                </a:cubicBezTo>
                <a:cubicBezTo>
                  <a:pt x="29598" y="28199"/>
                  <a:pt x="30162" y="28129"/>
                  <a:pt x="30688" y="28129"/>
                </a:cubicBezTo>
                <a:close/>
                <a:moveTo>
                  <a:pt x="27879" y="31664"/>
                </a:moveTo>
                <a:cubicBezTo>
                  <a:pt x="28013" y="32431"/>
                  <a:pt x="28316" y="33109"/>
                  <a:pt x="28798" y="33689"/>
                </a:cubicBezTo>
                <a:cubicBezTo>
                  <a:pt x="28958" y="33886"/>
                  <a:pt x="29137" y="34064"/>
                  <a:pt x="29315" y="34225"/>
                </a:cubicBezTo>
                <a:cubicBezTo>
                  <a:pt x="29217" y="34599"/>
                  <a:pt x="28798" y="35866"/>
                  <a:pt x="27656" y="36446"/>
                </a:cubicBezTo>
                <a:cubicBezTo>
                  <a:pt x="27305" y="36620"/>
                  <a:pt x="26912" y="36705"/>
                  <a:pt x="26482" y="36705"/>
                </a:cubicBezTo>
                <a:cubicBezTo>
                  <a:pt x="25896" y="36705"/>
                  <a:pt x="25240"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3" y="33841"/>
                  <a:pt x="27558" y="32913"/>
                  <a:pt x="27879" y="31664"/>
                </a:cubicBezTo>
                <a:close/>
                <a:moveTo>
                  <a:pt x="14230" y="31869"/>
                </a:moveTo>
                <a:cubicBezTo>
                  <a:pt x="14363" y="32271"/>
                  <a:pt x="14586" y="32646"/>
                  <a:pt x="14908" y="32958"/>
                </a:cubicBezTo>
                <a:cubicBezTo>
                  <a:pt x="15443" y="33484"/>
                  <a:pt x="16148" y="33796"/>
                  <a:pt x="16906" y="33796"/>
                </a:cubicBezTo>
                <a:cubicBezTo>
                  <a:pt x="17432" y="33796"/>
                  <a:pt x="17932" y="33645"/>
                  <a:pt x="18369" y="33377"/>
                </a:cubicBezTo>
                <a:lnTo>
                  <a:pt x="18369" y="33377"/>
                </a:lnTo>
                <a:cubicBezTo>
                  <a:pt x="17932" y="34010"/>
                  <a:pt x="17673" y="34697"/>
                  <a:pt x="17602" y="35438"/>
                </a:cubicBezTo>
                <a:cubicBezTo>
                  <a:pt x="17593" y="35598"/>
                  <a:pt x="17593" y="35741"/>
                  <a:pt x="17593" y="35893"/>
                </a:cubicBezTo>
                <a:cubicBezTo>
                  <a:pt x="17593" y="35991"/>
                  <a:pt x="17593" y="36089"/>
                  <a:pt x="17602" y="36196"/>
                </a:cubicBezTo>
                <a:cubicBezTo>
                  <a:pt x="17344" y="36339"/>
                  <a:pt x="16591" y="36723"/>
                  <a:pt x="15716" y="36723"/>
                </a:cubicBezTo>
                <a:cubicBezTo>
                  <a:pt x="15440" y="36723"/>
                  <a:pt x="15152" y="36685"/>
                  <a:pt x="14863" y="36589"/>
                </a:cubicBezTo>
                <a:cubicBezTo>
                  <a:pt x="13989" y="36294"/>
                  <a:pt x="13275" y="35491"/>
                  <a:pt x="12793" y="34234"/>
                </a:cubicBezTo>
                <a:cubicBezTo>
                  <a:pt x="12990" y="34064"/>
                  <a:pt x="13177" y="33877"/>
                  <a:pt x="13346" y="33671"/>
                </a:cubicBezTo>
                <a:cubicBezTo>
                  <a:pt x="13784" y="33154"/>
                  <a:pt x="14078" y="32547"/>
                  <a:pt x="14230" y="31869"/>
                </a:cubicBezTo>
                <a:close/>
                <a:moveTo>
                  <a:pt x="12526" y="34448"/>
                </a:moveTo>
                <a:cubicBezTo>
                  <a:pt x="13034" y="35759"/>
                  <a:pt x="13792" y="36589"/>
                  <a:pt x="14765" y="36910"/>
                </a:cubicBezTo>
                <a:cubicBezTo>
                  <a:pt x="15092" y="37021"/>
                  <a:pt x="15417" y="37064"/>
                  <a:pt x="15727" y="37064"/>
                </a:cubicBezTo>
                <a:cubicBezTo>
                  <a:pt x="16563" y="37064"/>
                  <a:pt x="17286" y="36744"/>
                  <a:pt x="17637" y="36562"/>
                </a:cubicBezTo>
                <a:cubicBezTo>
                  <a:pt x="17673" y="36830"/>
                  <a:pt x="17727" y="37097"/>
                  <a:pt x="17807" y="37356"/>
                </a:cubicBezTo>
                <a:cubicBezTo>
                  <a:pt x="17501" y="37530"/>
                  <a:pt x="16580" y="38003"/>
                  <a:pt x="15487" y="38003"/>
                </a:cubicBezTo>
                <a:cubicBezTo>
                  <a:pt x="15179" y="38003"/>
                  <a:pt x="14858" y="37965"/>
                  <a:pt x="14533" y="37873"/>
                </a:cubicBezTo>
                <a:cubicBezTo>
                  <a:pt x="13355" y="37534"/>
                  <a:pt x="12392" y="36562"/>
                  <a:pt x="11660" y="34992"/>
                </a:cubicBezTo>
                <a:cubicBezTo>
                  <a:pt x="11964" y="34840"/>
                  <a:pt x="12249" y="34653"/>
                  <a:pt x="12526" y="34448"/>
                </a:cubicBezTo>
                <a:close/>
                <a:moveTo>
                  <a:pt x="29601" y="34457"/>
                </a:moveTo>
                <a:cubicBezTo>
                  <a:pt x="29815" y="34626"/>
                  <a:pt x="30047" y="34769"/>
                  <a:pt x="30279" y="34903"/>
                </a:cubicBezTo>
                <a:cubicBezTo>
                  <a:pt x="30163" y="35349"/>
                  <a:pt x="29681" y="36838"/>
                  <a:pt x="28325" y="37579"/>
                </a:cubicBezTo>
                <a:cubicBezTo>
                  <a:pt x="27798" y="37873"/>
                  <a:pt x="27199" y="38018"/>
                  <a:pt x="26533" y="38018"/>
                </a:cubicBezTo>
                <a:cubicBezTo>
                  <a:pt x="25847" y="38018"/>
                  <a:pt x="25090" y="37864"/>
                  <a:pt x="24266" y="37561"/>
                </a:cubicBezTo>
                <a:cubicBezTo>
                  <a:pt x="24364" y="37240"/>
                  <a:pt x="24444" y="36910"/>
                  <a:pt x="24489" y="36571"/>
                </a:cubicBezTo>
                <a:cubicBezTo>
                  <a:pt x="25216" y="36882"/>
                  <a:pt x="25879" y="37040"/>
                  <a:pt x="26482" y="37040"/>
                </a:cubicBezTo>
                <a:cubicBezTo>
                  <a:pt x="26966" y="37040"/>
                  <a:pt x="27411" y="36938"/>
                  <a:pt x="27816" y="36731"/>
                </a:cubicBezTo>
                <a:cubicBezTo>
                  <a:pt x="28958" y="36169"/>
                  <a:pt x="29431" y="34992"/>
                  <a:pt x="29601" y="34457"/>
                </a:cubicBezTo>
                <a:close/>
                <a:moveTo>
                  <a:pt x="21045" y="32431"/>
                </a:moveTo>
                <a:cubicBezTo>
                  <a:pt x="21768" y="33092"/>
                  <a:pt x="22196" y="34153"/>
                  <a:pt x="22196" y="35268"/>
                </a:cubicBezTo>
                <a:cubicBezTo>
                  <a:pt x="22196" y="36383"/>
                  <a:pt x="21768" y="37427"/>
                  <a:pt x="21045" y="38105"/>
                </a:cubicBezTo>
                <a:cubicBezTo>
                  <a:pt x="20314" y="37418"/>
                  <a:pt x="19894" y="36392"/>
                  <a:pt x="19894" y="35277"/>
                </a:cubicBezTo>
                <a:cubicBezTo>
                  <a:pt x="19894" y="34153"/>
                  <a:pt x="20332" y="33092"/>
                  <a:pt x="21045" y="32431"/>
                </a:cubicBezTo>
                <a:close/>
                <a:moveTo>
                  <a:pt x="30591" y="35063"/>
                </a:moveTo>
                <a:cubicBezTo>
                  <a:pt x="30769" y="35161"/>
                  <a:pt x="30965" y="35242"/>
                  <a:pt x="31153" y="35322"/>
                </a:cubicBezTo>
                <a:cubicBezTo>
                  <a:pt x="31046" y="35857"/>
                  <a:pt x="30564" y="37793"/>
                  <a:pt x="28967" y="38640"/>
                </a:cubicBezTo>
                <a:cubicBezTo>
                  <a:pt x="28438" y="38920"/>
                  <a:pt x="27841" y="39061"/>
                  <a:pt x="27178" y="39061"/>
                </a:cubicBezTo>
                <a:cubicBezTo>
                  <a:pt x="26251" y="39061"/>
                  <a:pt x="25196" y="38786"/>
                  <a:pt x="24016" y="38230"/>
                </a:cubicBezTo>
                <a:cubicBezTo>
                  <a:pt x="24061" y="38114"/>
                  <a:pt x="24114" y="37998"/>
                  <a:pt x="24150" y="37873"/>
                </a:cubicBezTo>
                <a:cubicBezTo>
                  <a:pt x="25015" y="38194"/>
                  <a:pt x="25809" y="38355"/>
                  <a:pt x="26534" y="38355"/>
                </a:cubicBezTo>
                <a:cubicBezTo>
                  <a:pt x="27259" y="38355"/>
                  <a:pt x="27914" y="38194"/>
                  <a:pt x="28503" y="37873"/>
                </a:cubicBezTo>
                <a:cubicBezTo>
                  <a:pt x="29904" y="37097"/>
                  <a:pt x="30430" y="35616"/>
                  <a:pt x="30591" y="35063"/>
                </a:cubicBezTo>
                <a:close/>
                <a:moveTo>
                  <a:pt x="11366" y="35135"/>
                </a:moveTo>
                <a:cubicBezTo>
                  <a:pt x="12124" y="36803"/>
                  <a:pt x="13159" y="37829"/>
                  <a:pt x="14426" y="38194"/>
                </a:cubicBezTo>
                <a:cubicBezTo>
                  <a:pt x="14797" y="38303"/>
                  <a:pt x="15160" y="38346"/>
                  <a:pt x="15505" y="38346"/>
                </a:cubicBezTo>
                <a:cubicBezTo>
                  <a:pt x="16612" y="38346"/>
                  <a:pt x="17531" y="37897"/>
                  <a:pt x="17905" y="37686"/>
                </a:cubicBezTo>
                <a:cubicBezTo>
                  <a:pt x="17976" y="37882"/>
                  <a:pt x="18048" y="38070"/>
                  <a:pt x="18128" y="38257"/>
                </a:cubicBezTo>
                <a:cubicBezTo>
                  <a:pt x="17777" y="38493"/>
                  <a:pt x="16604" y="39218"/>
                  <a:pt x="15246" y="39218"/>
                </a:cubicBezTo>
                <a:cubicBezTo>
                  <a:pt x="14912" y="39218"/>
                  <a:pt x="14567" y="39174"/>
                  <a:pt x="14221" y="39069"/>
                </a:cubicBezTo>
                <a:cubicBezTo>
                  <a:pt x="12847" y="38658"/>
                  <a:pt x="11785" y="37392"/>
                  <a:pt x="11018" y="35286"/>
                </a:cubicBezTo>
                <a:cubicBezTo>
                  <a:pt x="11134" y="35233"/>
                  <a:pt x="11250" y="35188"/>
                  <a:pt x="11366" y="35135"/>
                </a:cubicBezTo>
                <a:close/>
                <a:moveTo>
                  <a:pt x="21545" y="31807"/>
                </a:moveTo>
                <a:cubicBezTo>
                  <a:pt x="23168" y="32824"/>
                  <a:pt x="24061"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50" y="36776"/>
                  <a:pt x="24043" y="37195"/>
                  <a:pt x="23900" y="37606"/>
                </a:cubicBezTo>
                <a:cubicBezTo>
                  <a:pt x="23900" y="37606"/>
                  <a:pt x="23900" y="37606"/>
                  <a:pt x="23900" y="37615"/>
                </a:cubicBezTo>
                <a:cubicBezTo>
                  <a:pt x="23891" y="37623"/>
                  <a:pt x="23882" y="37632"/>
                  <a:pt x="23882" y="37650"/>
                </a:cubicBezTo>
                <a:cubicBezTo>
                  <a:pt x="23811" y="37847"/>
                  <a:pt x="23739" y="38043"/>
                  <a:pt x="23650" y="38230"/>
                </a:cubicBezTo>
                <a:cubicBezTo>
                  <a:pt x="23641" y="38230"/>
                  <a:pt x="23641" y="38239"/>
                  <a:pt x="23632" y="38248"/>
                </a:cubicBezTo>
                <a:lnTo>
                  <a:pt x="23632" y="38257"/>
                </a:lnTo>
                <a:cubicBezTo>
                  <a:pt x="22829" y="39996"/>
                  <a:pt x="21429" y="41397"/>
                  <a:pt x="21063" y="41745"/>
                </a:cubicBezTo>
                <a:cubicBezTo>
                  <a:pt x="20519" y="41228"/>
                  <a:pt x="17923" y="38605"/>
                  <a:pt x="17923" y="35893"/>
                </a:cubicBezTo>
                <a:cubicBezTo>
                  <a:pt x="17923" y="35741"/>
                  <a:pt x="17923" y="35607"/>
                  <a:pt x="17941" y="35474"/>
                </a:cubicBezTo>
                <a:cubicBezTo>
                  <a:pt x="18083" y="34046"/>
                  <a:pt x="18976" y="32806"/>
                  <a:pt x="20608" y="31807"/>
                </a:cubicBezTo>
                <a:cubicBezTo>
                  <a:pt x="20697" y="31950"/>
                  <a:pt x="20778" y="32066"/>
                  <a:pt x="20840" y="32155"/>
                </a:cubicBezTo>
                <a:cubicBezTo>
                  <a:pt x="20046" y="32886"/>
                  <a:pt x="19538" y="34037"/>
                  <a:pt x="19538" y="35277"/>
                </a:cubicBezTo>
                <a:cubicBezTo>
                  <a:pt x="19538" y="36544"/>
                  <a:pt x="20055" y="37722"/>
                  <a:pt x="20929" y="38471"/>
                </a:cubicBezTo>
                <a:lnTo>
                  <a:pt x="21045" y="38560"/>
                </a:lnTo>
                <a:lnTo>
                  <a:pt x="21161" y="38471"/>
                </a:lnTo>
                <a:cubicBezTo>
                  <a:pt x="22018" y="37722"/>
                  <a:pt x="22526" y="36535"/>
                  <a:pt x="22526" y="35268"/>
                </a:cubicBezTo>
                <a:cubicBezTo>
                  <a:pt x="22526" y="34064"/>
                  <a:pt x="22062" y="32931"/>
                  <a:pt x="21295" y="32200"/>
                </a:cubicBezTo>
                <a:cubicBezTo>
                  <a:pt x="21358" y="32110"/>
                  <a:pt x="21447" y="31976"/>
                  <a:pt x="21545" y="31807"/>
                </a:cubicBezTo>
                <a:close/>
                <a:moveTo>
                  <a:pt x="21117" y="1"/>
                </a:moveTo>
                <a:cubicBezTo>
                  <a:pt x="21105" y="1"/>
                  <a:pt x="21093" y="2"/>
                  <a:pt x="21081" y="4"/>
                </a:cubicBezTo>
                <a:cubicBezTo>
                  <a:pt x="21045" y="4"/>
                  <a:pt x="21001" y="13"/>
                  <a:pt x="20974" y="48"/>
                </a:cubicBezTo>
                <a:cubicBezTo>
                  <a:pt x="20867" y="129"/>
                  <a:pt x="19234" y="1609"/>
                  <a:pt x="18280" y="3590"/>
                </a:cubicBezTo>
                <a:cubicBezTo>
                  <a:pt x="17056" y="3017"/>
                  <a:pt x="15945" y="2727"/>
                  <a:pt x="14962" y="2727"/>
                </a:cubicBezTo>
                <a:cubicBezTo>
                  <a:pt x="14247" y="2727"/>
                  <a:pt x="13600" y="2880"/>
                  <a:pt x="13025" y="3188"/>
                </a:cubicBezTo>
                <a:cubicBezTo>
                  <a:pt x="11330" y="4098"/>
                  <a:pt x="10813" y="6043"/>
                  <a:pt x="10679" y="6694"/>
                </a:cubicBezTo>
                <a:cubicBezTo>
                  <a:pt x="9133" y="6152"/>
                  <a:pt x="7528" y="6077"/>
                  <a:pt x="6761" y="6077"/>
                </a:cubicBezTo>
                <a:cubicBezTo>
                  <a:pt x="6506" y="6077"/>
                  <a:pt x="6343" y="6086"/>
                  <a:pt x="6308" y="6088"/>
                </a:cubicBezTo>
                <a:cubicBezTo>
                  <a:pt x="6254" y="6088"/>
                  <a:pt x="6210" y="6132"/>
                  <a:pt x="6174" y="6177"/>
                </a:cubicBezTo>
                <a:cubicBezTo>
                  <a:pt x="6156" y="6204"/>
                  <a:pt x="6138" y="6239"/>
                  <a:pt x="6138" y="6284"/>
                </a:cubicBezTo>
                <a:cubicBezTo>
                  <a:pt x="6138" y="6311"/>
                  <a:pt x="6103" y="6489"/>
                  <a:pt x="6103" y="6766"/>
                </a:cubicBezTo>
                <a:cubicBezTo>
                  <a:pt x="6103" y="7551"/>
                  <a:pt x="6192" y="9157"/>
                  <a:pt x="6736" y="10691"/>
                </a:cubicBezTo>
                <a:cubicBezTo>
                  <a:pt x="4532" y="11494"/>
                  <a:pt x="3194" y="12645"/>
                  <a:pt x="2757" y="14117"/>
                </a:cubicBezTo>
                <a:cubicBezTo>
                  <a:pt x="2623" y="14500"/>
                  <a:pt x="2597" y="14875"/>
                  <a:pt x="2597" y="15241"/>
                </a:cubicBezTo>
                <a:cubicBezTo>
                  <a:pt x="2597" y="16632"/>
                  <a:pt x="3292" y="17819"/>
                  <a:pt x="3569" y="18247"/>
                </a:cubicBezTo>
                <a:cubicBezTo>
                  <a:pt x="1606" y="19202"/>
                  <a:pt x="134" y="20816"/>
                  <a:pt x="45" y="20914"/>
                </a:cubicBezTo>
                <a:cubicBezTo>
                  <a:pt x="18" y="20950"/>
                  <a:pt x="1" y="20986"/>
                  <a:pt x="1" y="21030"/>
                </a:cubicBezTo>
                <a:cubicBezTo>
                  <a:pt x="1" y="21048"/>
                  <a:pt x="9" y="21075"/>
                  <a:pt x="18" y="21102"/>
                </a:cubicBezTo>
                <a:cubicBezTo>
                  <a:pt x="18" y="21129"/>
                  <a:pt x="27" y="21155"/>
                  <a:pt x="63" y="21173"/>
                </a:cubicBezTo>
                <a:cubicBezTo>
                  <a:pt x="152" y="21271"/>
                  <a:pt x="1624" y="22913"/>
                  <a:pt x="3605" y="23858"/>
                </a:cubicBezTo>
                <a:cubicBezTo>
                  <a:pt x="3034" y="25098"/>
                  <a:pt x="2739" y="26196"/>
                  <a:pt x="2739" y="27177"/>
                </a:cubicBezTo>
                <a:cubicBezTo>
                  <a:pt x="2739" y="27891"/>
                  <a:pt x="2900" y="28542"/>
                  <a:pt x="3203" y="29113"/>
                </a:cubicBezTo>
                <a:cubicBezTo>
                  <a:pt x="4113" y="30808"/>
                  <a:pt x="6067" y="31334"/>
                  <a:pt x="6709" y="31459"/>
                </a:cubicBezTo>
                <a:cubicBezTo>
                  <a:pt x="6165" y="33002"/>
                  <a:pt x="6094" y="34608"/>
                  <a:pt x="6094" y="35384"/>
                </a:cubicBezTo>
                <a:cubicBezTo>
                  <a:pt x="6094" y="35625"/>
                  <a:pt x="6103" y="35804"/>
                  <a:pt x="6103" y="35830"/>
                </a:cubicBezTo>
                <a:cubicBezTo>
                  <a:pt x="6103" y="35902"/>
                  <a:pt x="6156" y="35955"/>
                  <a:pt x="6218" y="35982"/>
                </a:cubicBezTo>
                <a:cubicBezTo>
                  <a:pt x="6245" y="35991"/>
                  <a:pt x="6263" y="36000"/>
                  <a:pt x="6299" y="36009"/>
                </a:cubicBezTo>
                <a:cubicBezTo>
                  <a:pt x="6331" y="36011"/>
                  <a:pt x="6504" y="36021"/>
                  <a:pt x="6778" y="36021"/>
                </a:cubicBezTo>
                <a:cubicBezTo>
                  <a:pt x="7558" y="36021"/>
                  <a:pt x="9159" y="35943"/>
                  <a:pt x="10697" y="35402"/>
                </a:cubicBezTo>
                <a:cubicBezTo>
                  <a:pt x="11491" y="37615"/>
                  <a:pt x="12642" y="38944"/>
                  <a:pt x="14123" y="39399"/>
                </a:cubicBezTo>
                <a:cubicBezTo>
                  <a:pt x="14503" y="39513"/>
                  <a:pt x="14881" y="39560"/>
                  <a:pt x="15245" y="39560"/>
                </a:cubicBezTo>
                <a:cubicBezTo>
                  <a:pt x="16645" y="39560"/>
                  <a:pt x="17846" y="38859"/>
                  <a:pt x="18271" y="38569"/>
                </a:cubicBezTo>
                <a:cubicBezTo>
                  <a:pt x="19216" y="40532"/>
                  <a:pt x="20831" y="42004"/>
                  <a:pt x="20929" y="42093"/>
                </a:cubicBezTo>
                <a:cubicBezTo>
                  <a:pt x="20959" y="42122"/>
                  <a:pt x="20996" y="42136"/>
                  <a:pt x="21035" y="42136"/>
                </a:cubicBezTo>
                <a:cubicBezTo>
                  <a:pt x="21066" y="42136"/>
                  <a:pt x="21097" y="42127"/>
                  <a:pt x="21126" y="42111"/>
                </a:cubicBezTo>
                <a:cubicBezTo>
                  <a:pt x="21152" y="42111"/>
                  <a:pt x="21170" y="42102"/>
                  <a:pt x="21188" y="42084"/>
                </a:cubicBezTo>
                <a:cubicBezTo>
                  <a:pt x="21295" y="41995"/>
                  <a:pt x="22928" y="40514"/>
                  <a:pt x="23873" y="38533"/>
                </a:cubicBezTo>
                <a:cubicBezTo>
                  <a:pt x="25108" y="39107"/>
                  <a:pt x="26216" y="39396"/>
                  <a:pt x="27196" y="39396"/>
                </a:cubicBezTo>
                <a:cubicBezTo>
                  <a:pt x="27909" y="39396"/>
                  <a:pt x="28553" y="39243"/>
                  <a:pt x="29128" y="38935"/>
                </a:cubicBezTo>
                <a:cubicBezTo>
                  <a:pt x="30814" y="38034"/>
                  <a:pt x="31340" y="36089"/>
                  <a:pt x="31474" y="35438"/>
                </a:cubicBezTo>
                <a:cubicBezTo>
                  <a:pt x="33015" y="35972"/>
                  <a:pt x="34621" y="36046"/>
                  <a:pt x="35389" y="36046"/>
                </a:cubicBezTo>
                <a:cubicBezTo>
                  <a:pt x="35648" y="36046"/>
                  <a:pt x="35812" y="36038"/>
                  <a:pt x="35845" y="36036"/>
                </a:cubicBezTo>
                <a:cubicBezTo>
                  <a:pt x="35899" y="36036"/>
                  <a:pt x="35952" y="36000"/>
                  <a:pt x="35979" y="35946"/>
                </a:cubicBezTo>
                <a:cubicBezTo>
                  <a:pt x="35997" y="35920"/>
                  <a:pt x="36006" y="35893"/>
                  <a:pt x="36006" y="35857"/>
                </a:cubicBezTo>
                <a:cubicBezTo>
                  <a:pt x="36015" y="35714"/>
                  <a:pt x="36131" y="33511"/>
                  <a:pt x="35408" y="31441"/>
                </a:cubicBezTo>
                <a:cubicBezTo>
                  <a:pt x="37612" y="30647"/>
                  <a:pt x="38950" y="29488"/>
                  <a:pt x="39405" y="28016"/>
                </a:cubicBezTo>
                <a:cubicBezTo>
                  <a:pt x="39958" y="26187"/>
                  <a:pt x="38950" y="24429"/>
                  <a:pt x="38593" y="23876"/>
                </a:cubicBezTo>
                <a:cubicBezTo>
                  <a:pt x="40556" y="22922"/>
                  <a:pt x="42019" y="21316"/>
                  <a:pt x="42117" y="21209"/>
                </a:cubicBezTo>
                <a:cubicBezTo>
                  <a:pt x="42135" y="21173"/>
                  <a:pt x="42144" y="21129"/>
                  <a:pt x="42144" y="21084"/>
                </a:cubicBezTo>
                <a:cubicBezTo>
                  <a:pt x="42144" y="21039"/>
                  <a:pt x="42135" y="20986"/>
                  <a:pt x="42117" y="20950"/>
                </a:cubicBezTo>
                <a:cubicBezTo>
                  <a:pt x="42019" y="20843"/>
                  <a:pt x="40529" y="19202"/>
                  <a:pt x="38548" y="18256"/>
                </a:cubicBezTo>
                <a:cubicBezTo>
                  <a:pt x="39539" y="16133"/>
                  <a:pt x="39672" y="14375"/>
                  <a:pt x="38932" y="13019"/>
                </a:cubicBezTo>
                <a:cubicBezTo>
                  <a:pt x="38040" y="11324"/>
                  <a:pt x="36086" y="10789"/>
                  <a:pt x="35444" y="10664"/>
                </a:cubicBezTo>
                <a:cubicBezTo>
                  <a:pt x="36158" y="8603"/>
                  <a:pt x="36050" y="6436"/>
                  <a:pt x="36050" y="6293"/>
                </a:cubicBezTo>
                <a:cubicBezTo>
                  <a:pt x="36042" y="6248"/>
                  <a:pt x="36015" y="6204"/>
                  <a:pt x="35988" y="6177"/>
                </a:cubicBezTo>
                <a:cubicBezTo>
                  <a:pt x="35961" y="6141"/>
                  <a:pt x="35926" y="6123"/>
                  <a:pt x="35872" y="6123"/>
                </a:cubicBezTo>
                <a:cubicBezTo>
                  <a:pt x="35837" y="6121"/>
                  <a:pt x="35662" y="6112"/>
                  <a:pt x="35386" y="6112"/>
                </a:cubicBezTo>
                <a:cubicBezTo>
                  <a:pt x="34600" y="6112"/>
                  <a:pt x="32994" y="6189"/>
                  <a:pt x="31456" y="6730"/>
                </a:cubicBezTo>
                <a:cubicBezTo>
                  <a:pt x="30644" y="4527"/>
                  <a:pt x="29502" y="3180"/>
                  <a:pt x="28022" y="2725"/>
                </a:cubicBezTo>
                <a:cubicBezTo>
                  <a:pt x="27641" y="2610"/>
                  <a:pt x="27264" y="2563"/>
                  <a:pt x="26900" y="2563"/>
                </a:cubicBezTo>
                <a:cubicBezTo>
                  <a:pt x="25502" y="2563"/>
                  <a:pt x="24309" y="3264"/>
                  <a:pt x="23891" y="3554"/>
                </a:cubicBezTo>
                <a:cubicBezTo>
                  <a:pt x="22937" y="1592"/>
                  <a:pt x="21322" y="129"/>
                  <a:pt x="21215" y="48"/>
                </a:cubicBezTo>
                <a:cubicBezTo>
                  <a:pt x="21194" y="14"/>
                  <a:pt x="21157" y="1"/>
                  <a:pt x="211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rot="9450224" flipH="1">
            <a:off x="8282598" y="-868463"/>
            <a:ext cx="1728273" cy="1728215"/>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txBox="1">
            <a:spLocks noGrp="1"/>
          </p:cNvSpPr>
          <p:nvPr>
            <p:ph type="title"/>
          </p:nvPr>
        </p:nvSpPr>
        <p:spPr>
          <a:xfrm>
            <a:off x="720000" y="539500"/>
            <a:ext cx="7710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7"/>
          <p:cNvSpPr txBox="1">
            <a:spLocks noGrp="1"/>
          </p:cNvSpPr>
          <p:nvPr>
            <p:ph type="subTitle" idx="1"/>
          </p:nvPr>
        </p:nvSpPr>
        <p:spPr>
          <a:xfrm>
            <a:off x="3755100" y="1617288"/>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142" name="Google Shape;142;p7"/>
          <p:cNvSpPr>
            <a:spLocks noGrp="1"/>
          </p:cNvSpPr>
          <p:nvPr>
            <p:ph type="pic" idx="2"/>
          </p:nvPr>
        </p:nvSpPr>
        <p:spPr>
          <a:xfrm>
            <a:off x="1080500" y="1541088"/>
            <a:ext cx="2298300" cy="2298300"/>
          </a:xfrm>
          <a:prstGeom prst="roundRect">
            <a:avLst>
              <a:gd name="adj" fmla="val 16667"/>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100000">
              <a:schemeClr val="lt1"/>
            </a:gs>
          </a:gsLst>
          <a:path path="circle">
            <a:fillToRect r="100000" b="100000"/>
          </a:path>
          <a:tileRect l="-100000" t="-100000"/>
        </a:gradFill>
        <a:effectLst/>
      </p:bgPr>
    </p:bg>
    <p:spTree>
      <p:nvGrpSpPr>
        <p:cNvPr id="1" name="Shape 173"/>
        <p:cNvGrpSpPr/>
        <p:nvPr/>
      </p:nvGrpSpPr>
      <p:grpSpPr>
        <a:xfrm>
          <a:off x="0" y="0"/>
          <a:ext cx="0" cy="0"/>
          <a:chOff x="0" y="0"/>
          <a:chExt cx="0" cy="0"/>
        </a:xfrm>
      </p:grpSpPr>
      <p:sp>
        <p:nvSpPr>
          <p:cNvPr id="174" name="Google Shape;174;p9"/>
          <p:cNvSpPr/>
          <p:nvPr/>
        </p:nvSpPr>
        <p:spPr>
          <a:xfrm flipH="1">
            <a:off x="2889072" y="867175"/>
            <a:ext cx="1329300" cy="1329300"/>
          </a:xfrm>
          <a:prstGeom prst="ellipse">
            <a:avLst/>
          </a:prstGeom>
          <a:gradFill>
            <a:gsLst>
              <a:gs pos="0">
                <a:schemeClr val="lt1"/>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5400000" flipH="1">
            <a:off x="6556172" y="1143050"/>
            <a:ext cx="1314000" cy="13140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349839">
            <a:off x="-1307452" y="-1301204"/>
            <a:ext cx="2591870" cy="2591378"/>
          </a:xfrm>
          <a:custGeom>
            <a:avLst/>
            <a:gdLst/>
            <a:ahLst/>
            <a:cxnLst/>
            <a:rect l="l" t="t" r="r" b="b"/>
            <a:pathLst>
              <a:path w="42144" h="42136" extrusionOk="0">
                <a:moveTo>
                  <a:pt x="26903" y="2913"/>
                </a:moveTo>
                <a:cubicBezTo>
                  <a:pt x="27236" y="2913"/>
                  <a:pt x="27580" y="2957"/>
                  <a:pt x="27923" y="3064"/>
                </a:cubicBezTo>
                <a:cubicBezTo>
                  <a:pt x="29297" y="3474"/>
                  <a:pt x="30377" y="4750"/>
                  <a:pt x="31144" y="6846"/>
                </a:cubicBezTo>
                <a:cubicBezTo>
                  <a:pt x="31028" y="6891"/>
                  <a:pt x="30903" y="6944"/>
                  <a:pt x="30787" y="6998"/>
                </a:cubicBezTo>
                <a:cubicBezTo>
                  <a:pt x="30029" y="5329"/>
                  <a:pt x="29003" y="4304"/>
                  <a:pt x="27718" y="3947"/>
                </a:cubicBezTo>
                <a:cubicBezTo>
                  <a:pt x="27344" y="3834"/>
                  <a:pt x="26976" y="3789"/>
                  <a:pt x="26627" y="3789"/>
                </a:cubicBezTo>
                <a:cubicBezTo>
                  <a:pt x="25537" y="3789"/>
                  <a:pt x="24628" y="4230"/>
                  <a:pt x="24257" y="4446"/>
                </a:cubicBezTo>
                <a:cubicBezTo>
                  <a:pt x="24185" y="4250"/>
                  <a:pt x="24114" y="4054"/>
                  <a:pt x="24034" y="3866"/>
                </a:cubicBezTo>
                <a:cubicBezTo>
                  <a:pt x="24377" y="3630"/>
                  <a:pt x="25557" y="2913"/>
                  <a:pt x="26903" y="2913"/>
                </a:cubicBezTo>
                <a:close/>
                <a:moveTo>
                  <a:pt x="14960" y="3068"/>
                </a:moveTo>
                <a:cubicBezTo>
                  <a:pt x="15891" y="3068"/>
                  <a:pt x="16954" y="3344"/>
                  <a:pt x="18146" y="3893"/>
                </a:cubicBezTo>
                <a:cubicBezTo>
                  <a:pt x="18092" y="4009"/>
                  <a:pt x="18048" y="4125"/>
                  <a:pt x="18003" y="4241"/>
                </a:cubicBezTo>
                <a:cubicBezTo>
                  <a:pt x="17145" y="3926"/>
                  <a:pt x="16352" y="3767"/>
                  <a:pt x="15628" y="3767"/>
                </a:cubicBezTo>
                <a:cubicBezTo>
                  <a:pt x="14899" y="3767"/>
                  <a:pt x="14241" y="3928"/>
                  <a:pt x="13659" y="4250"/>
                </a:cubicBezTo>
                <a:cubicBezTo>
                  <a:pt x="12249" y="5026"/>
                  <a:pt x="11723" y="6498"/>
                  <a:pt x="11562" y="7060"/>
                </a:cubicBezTo>
                <a:cubicBezTo>
                  <a:pt x="11384" y="6971"/>
                  <a:pt x="11196" y="6891"/>
                  <a:pt x="11000" y="6810"/>
                </a:cubicBezTo>
                <a:cubicBezTo>
                  <a:pt x="11116" y="6284"/>
                  <a:pt x="11598" y="4339"/>
                  <a:pt x="13186" y="3483"/>
                </a:cubicBezTo>
                <a:cubicBezTo>
                  <a:pt x="13710" y="3206"/>
                  <a:pt x="14302" y="3068"/>
                  <a:pt x="14960" y="3068"/>
                </a:cubicBezTo>
                <a:close/>
                <a:moveTo>
                  <a:pt x="15629" y="4108"/>
                </a:moveTo>
                <a:cubicBezTo>
                  <a:pt x="16311" y="4108"/>
                  <a:pt x="17066" y="4260"/>
                  <a:pt x="17896" y="4562"/>
                </a:cubicBezTo>
                <a:cubicBezTo>
                  <a:pt x="17789" y="4883"/>
                  <a:pt x="17718" y="5214"/>
                  <a:pt x="17664" y="5553"/>
                </a:cubicBezTo>
                <a:cubicBezTo>
                  <a:pt x="16944" y="5242"/>
                  <a:pt x="16285" y="5087"/>
                  <a:pt x="15682" y="5087"/>
                </a:cubicBezTo>
                <a:cubicBezTo>
                  <a:pt x="15194" y="5087"/>
                  <a:pt x="14743" y="5188"/>
                  <a:pt x="14328" y="5392"/>
                </a:cubicBezTo>
                <a:cubicBezTo>
                  <a:pt x="13213" y="5963"/>
                  <a:pt x="12731" y="7149"/>
                  <a:pt x="12561" y="7676"/>
                </a:cubicBezTo>
                <a:cubicBezTo>
                  <a:pt x="12347" y="7515"/>
                  <a:pt x="12115" y="7363"/>
                  <a:pt x="11883" y="7230"/>
                </a:cubicBezTo>
                <a:cubicBezTo>
                  <a:pt x="11999" y="6801"/>
                  <a:pt x="12472" y="5285"/>
                  <a:pt x="13828" y="4544"/>
                </a:cubicBezTo>
                <a:cubicBezTo>
                  <a:pt x="14362" y="4253"/>
                  <a:pt x="14961" y="4108"/>
                  <a:pt x="15629" y="4108"/>
                </a:cubicBezTo>
                <a:close/>
                <a:moveTo>
                  <a:pt x="26660" y="4125"/>
                </a:moveTo>
                <a:cubicBezTo>
                  <a:pt x="26972" y="4125"/>
                  <a:pt x="27299" y="4163"/>
                  <a:pt x="27629" y="4259"/>
                </a:cubicBezTo>
                <a:cubicBezTo>
                  <a:pt x="28807" y="4598"/>
                  <a:pt x="29770" y="5570"/>
                  <a:pt x="30493" y="7140"/>
                </a:cubicBezTo>
                <a:cubicBezTo>
                  <a:pt x="30189" y="7292"/>
                  <a:pt x="29904" y="7479"/>
                  <a:pt x="29627" y="7685"/>
                </a:cubicBezTo>
                <a:cubicBezTo>
                  <a:pt x="29110" y="6364"/>
                  <a:pt x="28361" y="5535"/>
                  <a:pt x="27397" y="5214"/>
                </a:cubicBezTo>
                <a:cubicBezTo>
                  <a:pt x="27071" y="5106"/>
                  <a:pt x="26748" y="5063"/>
                  <a:pt x="26441" y="5063"/>
                </a:cubicBezTo>
                <a:cubicBezTo>
                  <a:pt x="25602" y="5063"/>
                  <a:pt x="24877" y="5381"/>
                  <a:pt x="24524" y="5570"/>
                </a:cubicBezTo>
                <a:cubicBezTo>
                  <a:pt x="24489" y="5303"/>
                  <a:pt x="24426" y="5035"/>
                  <a:pt x="24355" y="4767"/>
                </a:cubicBezTo>
                <a:cubicBezTo>
                  <a:pt x="24660" y="4594"/>
                  <a:pt x="25573" y="4125"/>
                  <a:pt x="26660" y="4125"/>
                </a:cubicBezTo>
                <a:close/>
                <a:moveTo>
                  <a:pt x="21117" y="4027"/>
                </a:moveTo>
                <a:cubicBezTo>
                  <a:pt x="21830" y="4705"/>
                  <a:pt x="22267" y="5758"/>
                  <a:pt x="22267" y="6864"/>
                </a:cubicBezTo>
                <a:cubicBezTo>
                  <a:pt x="22267" y="7970"/>
                  <a:pt x="21830" y="9014"/>
                  <a:pt x="21117" y="9710"/>
                </a:cubicBezTo>
                <a:cubicBezTo>
                  <a:pt x="20376" y="9014"/>
                  <a:pt x="19966" y="7988"/>
                  <a:pt x="19948" y="6864"/>
                </a:cubicBezTo>
                <a:cubicBezTo>
                  <a:pt x="19948" y="5758"/>
                  <a:pt x="20385" y="4705"/>
                  <a:pt x="21117" y="4027"/>
                </a:cubicBezTo>
                <a:close/>
                <a:moveTo>
                  <a:pt x="26451" y="5403"/>
                </a:moveTo>
                <a:cubicBezTo>
                  <a:pt x="26723" y="5403"/>
                  <a:pt x="27007" y="5440"/>
                  <a:pt x="27290" y="5535"/>
                </a:cubicBezTo>
                <a:cubicBezTo>
                  <a:pt x="28173" y="5838"/>
                  <a:pt x="28869" y="6632"/>
                  <a:pt x="29351" y="7908"/>
                </a:cubicBezTo>
                <a:cubicBezTo>
                  <a:pt x="29163" y="8068"/>
                  <a:pt x="28985" y="8247"/>
                  <a:pt x="28824" y="8443"/>
                </a:cubicBezTo>
                <a:cubicBezTo>
                  <a:pt x="28378" y="8978"/>
                  <a:pt x="28084" y="9585"/>
                  <a:pt x="27932" y="10272"/>
                </a:cubicBezTo>
                <a:cubicBezTo>
                  <a:pt x="27799" y="9861"/>
                  <a:pt x="27567" y="9487"/>
                  <a:pt x="27254" y="9174"/>
                </a:cubicBezTo>
                <a:cubicBezTo>
                  <a:pt x="26710" y="8639"/>
                  <a:pt x="25996" y="8354"/>
                  <a:pt x="25238" y="8354"/>
                </a:cubicBezTo>
                <a:cubicBezTo>
                  <a:pt x="24721" y="8354"/>
                  <a:pt x="24221" y="8488"/>
                  <a:pt x="23775" y="8755"/>
                </a:cubicBezTo>
                <a:cubicBezTo>
                  <a:pt x="24221" y="8122"/>
                  <a:pt x="24480"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8" y="387"/>
                </a:moveTo>
                <a:cubicBezTo>
                  <a:pt x="21491" y="753"/>
                  <a:pt x="22856" y="2127"/>
                  <a:pt x="23650" y="3840"/>
                </a:cubicBezTo>
                <a:cubicBezTo>
                  <a:pt x="23659" y="3866"/>
                  <a:pt x="23659" y="3884"/>
                  <a:pt x="23677" y="3902"/>
                </a:cubicBezTo>
                <a:cubicBezTo>
                  <a:pt x="23677" y="3902"/>
                  <a:pt x="23677" y="3911"/>
                  <a:pt x="23677" y="3911"/>
                </a:cubicBezTo>
                <a:cubicBezTo>
                  <a:pt x="23802"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48" y="6159"/>
                  <a:pt x="24248" y="6409"/>
                  <a:pt x="24221" y="6650"/>
                </a:cubicBezTo>
                <a:cubicBezTo>
                  <a:pt x="24078" y="8086"/>
                  <a:pt x="23177" y="9317"/>
                  <a:pt x="21545" y="10325"/>
                </a:cubicBezTo>
                <a:cubicBezTo>
                  <a:pt x="21456" y="10174"/>
                  <a:pt x="21375" y="10058"/>
                  <a:pt x="21313" y="9968"/>
                </a:cubicBezTo>
                <a:cubicBezTo>
                  <a:pt x="22125" y="9219"/>
                  <a:pt x="22598" y="8068"/>
                  <a:pt x="22598" y="6864"/>
                </a:cubicBezTo>
                <a:cubicBezTo>
                  <a:pt x="22598" y="5579"/>
                  <a:pt x="22107" y="4420"/>
                  <a:pt x="21215" y="3661"/>
                </a:cubicBezTo>
                <a:lnTo>
                  <a:pt x="21117" y="3572"/>
                </a:lnTo>
                <a:lnTo>
                  <a:pt x="21001" y="3661"/>
                </a:lnTo>
                <a:cubicBezTo>
                  <a:pt x="20126" y="4420"/>
                  <a:pt x="19618" y="5579"/>
                  <a:pt x="19618" y="6864"/>
                </a:cubicBezTo>
                <a:cubicBezTo>
                  <a:pt x="19618" y="8077"/>
                  <a:pt x="20073" y="9192"/>
                  <a:pt x="20867" y="9933"/>
                </a:cubicBezTo>
                <a:cubicBezTo>
                  <a:pt x="20804" y="10022"/>
                  <a:pt x="20715" y="10156"/>
                  <a:pt x="20608" y="10325"/>
                </a:cubicBezTo>
                <a:cubicBezTo>
                  <a:pt x="18993" y="9308"/>
                  <a:pt x="18092" y="8068"/>
                  <a:pt x="17968" y="6650"/>
                </a:cubicBezTo>
                <a:cubicBezTo>
                  <a:pt x="17950" y="6507"/>
                  <a:pt x="17941" y="6364"/>
                  <a:pt x="17941" y="6248"/>
                </a:cubicBezTo>
                <a:cubicBezTo>
                  <a:pt x="17941" y="6115"/>
                  <a:pt x="17950" y="5990"/>
                  <a:pt x="17959" y="5856"/>
                </a:cubicBezTo>
                <a:cubicBezTo>
                  <a:pt x="17968" y="5829"/>
                  <a:pt x="17968" y="5802"/>
                  <a:pt x="17968" y="5776"/>
                </a:cubicBezTo>
                <a:cubicBezTo>
                  <a:pt x="18235" y="3215"/>
                  <a:pt x="20599" y="851"/>
                  <a:pt x="21108" y="387"/>
                </a:cubicBezTo>
                <a:close/>
                <a:moveTo>
                  <a:pt x="15686" y="5427"/>
                </a:moveTo>
                <a:cubicBezTo>
                  <a:pt x="16270" y="5427"/>
                  <a:pt x="16918" y="5587"/>
                  <a:pt x="17629" y="5909"/>
                </a:cubicBezTo>
                <a:cubicBezTo>
                  <a:pt x="17620" y="6016"/>
                  <a:pt x="17620" y="6123"/>
                  <a:pt x="17620" y="6239"/>
                </a:cubicBezTo>
                <a:cubicBezTo>
                  <a:pt x="17620" y="6382"/>
                  <a:pt x="17620" y="6516"/>
                  <a:pt x="17629" y="6659"/>
                </a:cubicBezTo>
                <a:cubicBezTo>
                  <a:pt x="17700" y="7355"/>
                  <a:pt x="17923" y="8006"/>
                  <a:pt x="18307" y="8603"/>
                </a:cubicBezTo>
                <a:cubicBezTo>
                  <a:pt x="17914" y="8407"/>
                  <a:pt x="17486" y="8291"/>
                  <a:pt x="17022" y="8291"/>
                </a:cubicBezTo>
                <a:cubicBezTo>
                  <a:pt x="15702" y="8291"/>
                  <a:pt x="14586" y="9219"/>
                  <a:pt x="14283" y="10468"/>
                </a:cubicBezTo>
                <a:cubicBezTo>
                  <a:pt x="14149" y="9701"/>
                  <a:pt x="13846" y="9023"/>
                  <a:pt x="13364" y="8443"/>
                </a:cubicBezTo>
                <a:cubicBezTo>
                  <a:pt x="13204" y="8247"/>
                  <a:pt x="13025" y="8068"/>
                  <a:pt x="12838" y="7908"/>
                </a:cubicBezTo>
                <a:cubicBezTo>
                  <a:pt x="12945" y="7524"/>
                  <a:pt x="13382" y="6257"/>
                  <a:pt x="14488" y="5695"/>
                </a:cubicBezTo>
                <a:cubicBezTo>
                  <a:pt x="14850" y="5516"/>
                  <a:pt x="15250" y="5427"/>
                  <a:pt x="15686" y="5427"/>
                </a:cubicBezTo>
                <a:close/>
                <a:moveTo>
                  <a:pt x="9159" y="8994"/>
                </a:moveTo>
                <a:cubicBezTo>
                  <a:pt x="10117" y="8994"/>
                  <a:pt x="11136" y="9427"/>
                  <a:pt x="11874" y="10182"/>
                </a:cubicBezTo>
                <a:cubicBezTo>
                  <a:pt x="12659" y="10968"/>
                  <a:pt x="13070" y="12002"/>
                  <a:pt x="13070" y="13002"/>
                </a:cubicBezTo>
                <a:cubicBezTo>
                  <a:pt x="13022" y="13004"/>
                  <a:pt x="12973" y="13005"/>
                  <a:pt x="12925" y="13005"/>
                </a:cubicBezTo>
                <a:cubicBezTo>
                  <a:pt x="11958" y="13005"/>
                  <a:pt x="11007" y="12580"/>
                  <a:pt x="10242" y="11815"/>
                </a:cubicBezTo>
                <a:cubicBezTo>
                  <a:pt x="9457" y="11030"/>
                  <a:pt x="9002" y="9995"/>
                  <a:pt x="9046" y="8996"/>
                </a:cubicBezTo>
                <a:cubicBezTo>
                  <a:pt x="9084" y="8995"/>
                  <a:pt x="9122" y="8994"/>
                  <a:pt x="9159" y="8994"/>
                </a:cubicBezTo>
                <a:close/>
                <a:moveTo>
                  <a:pt x="33065" y="9031"/>
                </a:moveTo>
                <a:cubicBezTo>
                  <a:pt x="33094" y="9031"/>
                  <a:pt x="33122" y="9031"/>
                  <a:pt x="33151" y="9032"/>
                </a:cubicBezTo>
                <a:cubicBezTo>
                  <a:pt x="33196" y="10040"/>
                  <a:pt x="32741" y="11066"/>
                  <a:pt x="31974" y="11860"/>
                </a:cubicBezTo>
                <a:cubicBezTo>
                  <a:pt x="31211" y="12622"/>
                  <a:pt x="30197" y="13056"/>
                  <a:pt x="29232" y="13056"/>
                </a:cubicBezTo>
                <a:cubicBezTo>
                  <a:pt x="29203" y="13056"/>
                  <a:pt x="29174" y="13056"/>
                  <a:pt x="29146" y="13055"/>
                </a:cubicBezTo>
                <a:cubicBezTo>
                  <a:pt x="29101" y="12038"/>
                  <a:pt x="29538" y="11021"/>
                  <a:pt x="30323" y="10218"/>
                </a:cubicBezTo>
                <a:cubicBezTo>
                  <a:pt x="31086" y="9473"/>
                  <a:pt x="32084" y="9031"/>
                  <a:pt x="33065" y="9031"/>
                </a:cubicBezTo>
                <a:close/>
                <a:moveTo>
                  <a:pt x="22678" y="9924"/>
                </a:moveTo>
                <a:cubicBezTo>
                  <a:pt x="22482" y="10325"/>
                  <a:pt x="22383" y="10753"/>
                  <a:pt x="22383" y="11191"/>
                </a:cubicBezTo>
                <a:cubicBezTo>
                  <a:pt x="22383" y="11762"/>
                  <a:pt x="22553" y="12332"/>
                  <a:pt x="22901" y="12832"/>
                </a:cubicBezTo>
                <a:cubicBezTo>
                  <a:pt x="22794" y="12993"/>
                  <a:pt x="22696" y="13162"/>
                  <a:pt x="22598" y="13349"/>
                </a:cubicBezTo>
                <a:cubicBezTo>
                  <a:pt x="22508" y="12225"/>
                  <a:pt x="22080" y="11253"/>
                  <a:pt x="21714" y="10611"/>
                </a:cubicBezTo>
                <a:cubicBezTo>
                  <a:pt x="22071" y="10397"/>
                  <a:pt x="22392" y="10165"/>
                  <a:pt x="22678" y="9924"/>
                </a:cubicBezTo>
                <a:close/>
                <a:moveTo>
                  <a:pt x="19645" y="10058"/>
                </a:moveTo>
                <a:lnTo>
                  <a:pt x="19645" y="10058"/>
                </a:lnTo>
                <a:cubicBezTo>
                  <a:pt x="19886" y="10245"/>
                  <a:pt x="20153" y="10432"/>
                  <a:pt x="20439" y="10611"/>
                </a:cubicBezTo>
                <a:cubicBezTo>
                  <a:pt x="20073" y="11271"/>
                  <a:pt x="19636" y="12261"/>
                  <a:pt x="19555" y="13394"/>
                </a:cubicBezTo>
                <a:cubicBezTo>
                  <a:pt x="19466" y="13225"/>
                  <a:pt x="19368" y="13055"/>
                  <a:pt x="19261" y="12903"/>
                </a:cubicBezTo>
                <a:cubicBezTo>
                  <a:pt x="19663" y="12422"/>
                  <a:pt x="19859" y="11824"/>
                  <a:pt x="19859" y="11164"/>
                </a:cubicBezTo>
                <a:cubicBezTo>
                  <a:pt x="19859" y="10771"/>
                  <a:pt x="19787" y="10397"/>
                  <a:pt x="19645" y="10058"/>
                </a:cubicBezTo>
                <a:close/>
                <a:moveTo>
                  <a:pt x="17022" y="8630"/>
                </a:moveTo>
                <a:cubicBezTo>
                  <a:pt x="18405" y="8630"/>
                  <a:pt x="19529" y="9763"/>
                  <a:pt x="19529" y="11164"/>
                </a:cubicBezTo>
                <a:cubicBezTo>
                  <a:pt x="19529" y="11717"/>
                  <a:pt x="19368" y="12216"/>
                  <a:pt x="19065" y="12618"/>
                </a:cubicBezTo>
                <a:cubicBezTo>
                  <a:pt x="18244" y="11512"/>
                  <a:pt x="17209" y="10852"/>
                  <a:pt x="16986" y="10727"/>
                </a:cubicBezTo>
                <a:cubicBezTo>
                  <a:pt x="16959" y="10673"/>
                  <a:pt x="16897" y="10637"/>
                  <a:pt x="16843" y="10637"/>
                </a:cubicBezTo>
                <a:lnTo>
                  <a:pt x="16835" y="10637"/>
                </a:lnTo>
                <a:cubicBezTo>
                  <a:pt x="16824" y="10636"/>
                  <a:pt x="16813" y="10635"/>
                  <a:pt x="16803" y="10635"/>
                </a:cubicBezTo>
                <a:cubicBezTo>
                  <a:pt x="16751" y="10635"/>
                  <a:pt x="16704" y="10653"/>
                  <a:pt x="16674" y="10682"/>
                </a:cubicBezTo>
                <a:cubicBezTo>
                  <a:pt x="16638" y="10718"/>
                  <a:pt x="16629" y="10771"/>
                  <a:pt x="16629" y="10789"/>
                </a:cubicBezTo>
                <a:cubicBezTo>
                  <a:pt x="16629" y="10825"/>
                  <a:pt x="16629" y="10852"/>
                  <a:pt x="16647" y="10878"/>
                </a:cubicBezTo>
                <a:cubicBezTo>
                  <a:pt x="16585" y="11128"/>
                  <a:pt x="16442" y="11806"/>
                  <a:pt x="16442" y="12663"/>
                </a:cubicBezTo>
                <a:cubicBezTo>
                  <a:pt x="16442" y="12957"/>
                  <a:pt x="16460" y="13278"/>
                  <a:pt x="16504" y="13599"/>
                </a:cubicBezTo>
                <a:cubicBezTo>
                  <a:pt x="15354" y="13358"/>
                  <a:pt x="14533" y="12332"/>
                  <a:pt x="14533" y="11164"/>
                </a:cubicBezTo>
                <a:cubicBezTo>
                  <a:pt x="14533" y="9763"/>
                  <a:pt x="15666" y="8630"/>
                  <a:pt x="17022" y="8630"/>
                </a:cubicBezTo>
                <a:close/>
                <a:moveTo>
                  <a:pt x="25238" y="8684"/>
                </a:moveTo>
                <a:cubicBezTo>
                  <a:pt x="25925" y="8684"/>
                  <a:pt x="26532" y="8942"/>
                  <a:pt x="27013" y="9415"/>
                </a:cubicBezTo>
                <a:cubicBezTo>
                  <a:pt x="27486" y="9879"/>
                  <a:pt x="27745" y="10504"/>
                  <a:pt x="27745" y="11164"/>
                </a:cubicBezTo>
                <a:cubicBezTo>
                  <a:pt x="27745" y="11851"/>
                  <a:pt x="27486" y="12484"/>
                  <a:pt x="26987" y="12975"/>
                </a:cubicBezTo>
                <a:cubicBezTo>
                  <a:pt x="26612" y="13358"/>
                  <a:pt x="26130" y="13599"/>
                  <a:pt x="25631" y="13662"/>
                </a:cubicBezTo>
                <a:cubicBezTo>
                  <a:pt x="25863" y="12154"/>
                  <a:pt x="25506" y="10825"/>
                  <a:pt x="25488" y="10753"/>
                </a:cubicBezTo>
                <a:cubicBezTo>
                  <a:pt x="25488" y="10745"/>
                  <a:pt x="25479" y="10745"/>
                  <a:pt x="25479" y="10736"/>
                </a:cubicBezTo>
                <a:cubicBezTo>
                  <a:pt x="25479" y="10727"/>
                  <a:pt x="25479" y="10718"/>
                  <a:pt x="25470" y="10709"/>
                </a:cubicBezTo>
                <a:cubicBezTo>
                  <a:pt x="25443" y="10673"/>
                  <a:pt x="25417" y="10655"/>
                  <a:pt x="25381" y="10646"/>
                </a:cubicBezTo>
                <a:cubicBezTo>
                  <a:pt x="25372" y="10637"/>
                  <a:pt x="25363" y="10637"/>
                  <a:pt x="25354" y="10637"/>
                </a:cubicBezTo>
                <a:lnTo>
                  <a:pt x="25283" y="10637"/>
                </a:lnTo>
                <a:cubicBezTo>
                  <a:pt x="25283" y="10637"/>
                  <a:pt x="25274" y="10637"/>
                  <a:pt x="25274" y="10646"/>
                </a:cubicBezTo>
                <a:cubicBezTo>
                  <a:pt x="25265" y="10646"/>
                  <a:pt x="25247" y="10646"/>
                  <a:pt x="25238" y="10655"/>
                </a:cubicBezTo>
                <a:cubicBezTo>
                  <a:pt x="25176" y="10691"/>
                  <a:pt x="24016" y="11351"/>
                  <a:pt x="23115" y="12529"/>
                </a:cubicBezTo>
                <a:cubicBezTo>
                  <a:pt x="22499" y="11547"/>
                  <a:pt x="22633" y="10263"/>
                  <a:pt x="23445" y="9433"/>
                </a:cubicBezTo>
                <a:cubicBezTo>
                  <a:pt x="23927" y="8951"/>
                  <a:pt x="24569" y="8684"/>
                  <a:pt x="25238" y="8684"/>
                </a:cubicBezTo>
                <a:close/>
                <a:moveTo>
                  <a:pt x="6700" y="6424"/>
                </a:moveTo>
                <a:cubicBezTo>
                  <a:pt x="7740" y="6424"/>
                  <a:pt x="10689" y="6566"/>
                  <a:pt x="12508" y="8068"/>
                </a:cubicBezTo>
                <a:cubicBezTo>
                  <a:pt x="12526" y="8086"/>
                  <a:pt x="12535" y="8104"/>
                  <a:pt x="12561" y="8113"/>
                </a:cubicBezTo>
                <a:cubicBezTo>
                  <a:pt x="12758" y="8282"/>
                  <a:pt x="12936" y="8461"/>
                  <a:pt x="13097" y="8657"/>
                </a:cubicBezTo>
                <a:cubicBezTo>
                  <a:pt x="14033" y="9763"/>
                  <a:pt x="14265" y="11271"/>
                  <a:pt x="13810" y="13153"/>
                </a:cubicBezTo>
                <a:cubicBezTo>
                  <a:pt x="13641" y="13109"/>
                  <a:pt x="13498" y="13082"/>
                  <a:pt x="13400" y="13064"/>
                </a:cubicBezTo>
                <a:cubicBezTo>
                  <a:pt x="13471" y="11940"/>
                  <a:pt x="12981" y="10807"/>
                  <a:pt x="12124" y="9942"/>
                </a:cubicBezTo>
                <a:cubicBezTo>
                  <a:pt x="11299" y="9133"/>
                  <a:pt x="10213" y="8654"/>
                  <a:pt x="9166" y="8654"/>
                </a:cubicBezTo>
                <a:cubicBezTo>
                  <a:pt x="9069" y="8654"/>
                  <a:pt x="8973" y="8658"/>
                  <a:pt x="8877" y="8666"/>
                </a:cubicBezTo>
                <a:lnTo>
                  <a:pt x="8743" y="8675"/>
                </a:lnTo>
                <a:lnTo>
                  <a:pt x="8716" y="8818"/>
                </a:lnTo>
                <a:lnTo>
                  <a:pt x="8716" y="9112"/>
                </a:lnTo>
                <a:cubicBezTo>
                  <a:pt x="8716" y="10156"/>
                  <a:pt x="9180" y="11235"/>
                  <a:pt x="10010" y="12056"/>
                </a:cubicBezTo>
                <a:cubicBezTo>
                  <a:pt x="10843" y="12898"/>
                  <a:pt x="11908" y="13343"/>
                  <a:pt x="12958" y="13343"/>
                </a:cubicBezTo>
                <a:cubicBezTo>
                  <a:pt x="12998" y="13343"/>
                  <a:pt x="13038" y="13342"/>
                  <a:pt x="13079" y="13341"/>
                </a:cubicBezTo>
                <a:cubicBezTo>
                  <a:pt x="13088" y="13439"/>
                  <a:pt x="13114" y="13599"/>
                  <a:pt x="13159" y="13796"/>
                </a:cubicBezTo>
                <a:cubicBezTo>
                  <a:pt x="12558" y="13936"/>
                  <a:pt x="11994" y="14007"/>
                  <a:pt x="11468" y="14007"/>
                </a:cubicBezTo>
                <a:cubicBezTo>
                  <a:pt x="10363" y="14007"/>
                  <a:pt x="9427" y="13696"/>
                  <a:pt x="8672" y="13073"/>
                </a:cubicBezTo>
                <a:cubicBezTo>
                  <a:pt x="8476" y="12903"/>
                  <a:pt x="8297" y="12725"/>
                  <a:pt x="8137" y="12529"/>
                </a:cubicBezTo>
                <a:cubicBezTo>
                  <a:pt x="8119" y="12484"/>
                  <a:pt x="8092" y="12457"/>
                  <a:pt x="8056" y="12440"/>
                </a:cubicBezTo>
                <a:cubicBezTo>
                  <a:pt x="7789" y="12109"/>
                  <a:pt x="7574" y="11744"/>
                  <a:pt x="7387" y="11369"/>
                </a:cubicBezTo>
                <a:cubicBezTo>
                  <a:pt x="7387" y="11369"/>
                  <a:pt x="7387" y="11360"/>
                  <a:pt x="7387" y="11360"/>
                </a:cubicBezTo>
                <a:cubicBezTo>
                  <a:pt x="7387" y="11351"/>
                  <a:pt x="7387" y="11351"/>
                  <a:pt x="7378" y="11351"/>
                </a:cubicBezTo>
                <a:cubicBezTo>
                  <a:pt x="6450" y="9406"/>
                  <a:pt x="6442" y="7016"/>
                  <a:pt x="6450" y="6427"/>
                </a:cubicBezTo>
                <a:cubicBezTo>
                  <a:pt x="6513" y="6425"/>
                  <a:pt x="6597" y="6424"/>
                  <a:pt x="6700" y="6424"/>
                </a:cubicBezTo>
                <a:close/>
                <a:moveTo>
                  <a:pt x="35435" y="6449"/>
                </a:moveTo>
                <a:cubicBezTo>
                  <a:pt x="35554" y="6449"/>
                  <a:pt x="35651"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5" y="12743"/>
                  <a:pt x="33686" y="12930"/>
                  <a:pt x="33490" y="13091"/>
                </a:cubicBezTo>
                <a:cubicBezTo>
                  <a:pt x="32735" y="13708"/>
                  <a:pt x="31811" y="14019"/>
                  <a:pt x="30718" y="14019"/>
                </a:cubicBezTo>
                <a:cubicBezTo>
                  <a:pt x="30184" y="14019"/>
                  <a:pt x="29609" y="13945"/>
                  <a:pt x="28994" y="13796"/>
                </a:cubicBezTo>
                <a:cubicBezTo>
                  <a:pt x="29030" y="13626"/>
                  <a:pt x="29056" y="13483"/>
                  <a:pt x="29074" y="13385"/>
                </a:cubicBezTo>
                <a:cubicBezTo>
                  <a:pt x="29122" y="13387"/>
                  <a:pt x="29169" y="13388"/>
                  <a:pt x="29217" y="13388"/>
                </a:cubicBezTo>
                <a:cubicBezTo>
                  <a:pt x="30272" y="13388"/>
                  <a:pt x="31377" y="12919"/>
                  <a:pt x="32188" y="12092"/>
                </a:cubicBezTo>
                <a:cubicBezTo>
                  <a:pt x="33098" y="11217"/>
                  <a:pt x="33570" y="10004"/>
                  <a:pt x="33472" y="8862"/>
                </a:cubicBezTo>
                <a:lnTo>
                  <a:pt x="33472" y="8719"/>
                </a:lnTo>
                <a:lnTo>
                  <a:pt x="33330" y="8711"/>
                </a:lnTo>
                <a:cubicBezTo>
                  <a:pt x="33245" y="8705"/>
                  <a:pt x="33161" y="8702"/>
                  <a:pt x="33076" y="8702"/>
                </a:cubicBezTo>
                <a:cubicBezTo>
                  <a:pt x="32003" y="8702"/>
                  <a:pt x="30901" y="9168"/>
                  <a:pt x="30091" y="9986"/>
                </a:cubicBezTo>
                <a:cubicBezTo>
                  <a:pt x="29279" y="10807"/>
                  <a:pt x="28798" y="11886"/>
                  <a:pt x="28798" y="12939"/>
                </a:cubicBezTo>
                <a:cubicBezTo>
                  <a:pt x="28798" y="12984"/>
                  <a:pt x="28798" y="13019"/>
                  <a:pt x="28798" y="13055"/>
                </a:cubicBezTo>
                <a:cubicBezTo>
                  <a:pt x="28700" y="13073"/>
                  <a:pt x="28539" y="13100"/>
                  <a:pt x="28334" y="13153"/>
                </a:cubicBezTo>
                <a:cubicBezTo>
                  <a:pt x="27906" y="11289"/>
                  <a:pt x="28155" y="9772"/>
                  <a:pt x="29074" y="8657"/>
                </a:cubicBezTo>
                <a:cubicBezTo>
                  <a:pt x="29235" y="8461"/>
                  <a:pt x="29422" y="8282"/>
                  <a:pt x="29609" y="8122"/>
                </a:cubicBezTo>
                <a:cubicBezTo>
                  <a:pt x="29618" y="8122"/>
                  <a:pt x="29618" y="8122"/>
                  <a:pt x="29627" y="8113"/>
                </a:cubicBezTo>
                <a:cubicBezTo>
                  <a:pt x="29663" y="8104"/>
                  <a:pt x="29690" y="8077"/>
                  <a:pt x="29708" y="8033"/>
                </a:cubicBezTo>
                <a:cubicBezTo>
                  <a:pt x="30038" y="7774"/>
                  <a:pt x="30403" y="7560"/>
                  <a:pt x="30778" y="7372"/>
                </a:cubicBezTo>
                <a:lnTo>
                  <a:pt x="30787" y="7372"/>
                </a:lnTo>
                <a:cubicBezTo>
                  <a:pt x="30796" y="7372"/>
                  <a:pt x="30805" y="7363"/>
                  <a:pt x="30805" y="7363"/>
                </a:cubicBezTo>
                <a:cubicBezTo>
                  <a:pt x="32513" y="6549"/>
                  <a:pt x="34572" y="6449"/>
                  <a:pt x="35435" y="6449"/>
                </a:cubicBezTo>
                <a:close/>
                <a:moveTo>
                  <a:pt x="14337" y="12029"/>
                </a:moveTo>
                <a:cubicBezTo>
                  <a:pt x="14649" y="13010"/>
                  <a:pt x="15496" y="13769"/>
                  <a:pt x="16558" y="13956"/>
                </a:cubicBezTo>
                <a:cubicBezTo>
                  <a:pt x="16603" y="14152"/>
                  <a:pt x="16656" y="14349"/>
                  <a:pt x="16719" y="14545"/>
                </a:cubicBezTo>
                <a:cubicBezTo>
                  <a:pt x="15844" y="13822"/>
                  <a:pt x="14836" y="13439"/>
                  <a:pt x="14131" y="13233"/>
                </a:cubicBezTo>
                <a:cubicBezTo>
                  <a:pt x="14230" y="12814"/>
                  <a:pt x="14301" y="12413"/>
                  <a:pt x="14337" y="12029"/>
                </a:cubicBezTo>
                <a:close/>
                <a:moveTo>
                  <a:pt x="27852" y="12279"/>
                </a:moveTo>
                <a:cubicBezTo>
                  <a:pt x="27888" y="12582"/>
                  <a:pt x="27941" y="12903"/>
                  <a:pt x="28013" y="13233"/>
                </a:cubicBezTo>
                <a:cubicBezTo>
                  <a:pt x="27308" y="13430"/>
                  <a:pt x="26291" y="13822"/>
                  <a:pt x="25417" y="14563"/>
                </a:cubicBezTo>
                <a:cubicBezTo>
                  <a:pt x="25470" y="14375"/>
                  <a:pt x="25524" y="14188"/>
                  <a:pt x="25559" y="14010"/>
                </a:cubicBezTo>
                <a:cubicBezTo>
                  <a:pt x="26193" y="13956"/>
                  <a:pt x="26764" y="13680"/>
                  <a:pt x="27219" y="13216"/>
                </a:cubicBezTo>
                <a:cubicBezTo>
                  <a:pt x="27495" y="12939"/>
                  <a:pt x="27709" y="12627"/>
                  <a:pt x="27852" y="12279"/>
                </a:cubicBezTo>
                <a:close/>
                <a:moveTo>
                  <a:pt x="21090" y="10218"/>
                </a:moveTo>
                <a:cubicBezTo>
                  <a:pt x="21152" y="10307"/>
                  <a:pt x="21224" y="10432"/>
                  <a:pt x="21313" y="10575"/>
                </a:cubicBezTo>
                <a:cubicBezTo>
                  <a:pt x="21313" y="10602"/>
                  <a:pt x="21322" y="10629"/>
                  <a:pt x="21331" y="10646"/>
                </a:cubicBezTo>
                <a:cubicBezTo>
                  <a:pt x="21349" y="10664"/>
                  <a:pt x="21366" y="10691"/>
                  <a:pt x="21384" y="10700"/>
                </a:cubicBezTo>
                <a:cubicBezTo>
                  <a:pt x="21812" y="11449"/>
                  <a:pt x="22383" y="12752"/>
                  <a:pt x="22267" y="14170"/>
                </a:cubicBezTo>
                <a:cubicBezTo>
                  <a:pt x="22259" y="14188"/>
                  <a:pt x="22259" y="14197"/>
                  <a:pt x="22250" y="14206"/>
                </a:cubicBezTo>
                <a:cubicBezTo>
                  <a:pt x="22143" y="14509"/>
                  <a:pt x="22098" y="14777"/>
                  <a:pt x="22089" y="15044"/>
                </a:cubicBezTo>
                <a:lnTo>
                  <a:pt x="22044" y="15116"/>
                </a:lnTo>
                <a:lnTo>
                  <a:pt x="22080" y="15134"/>
                </a:lnTo>
                <a:cubicBezTo>
                  <a:pt x="22009" y="15312"/>
                  <a:pt x="21928" y="15526"/>
                  <a:pt x="21812" y="15749"/>
                </a:cubicBezTo>
                <a:cubicBezTo>
                  <a:pt x="21572" y="15714"/>
                  <a:pt x="21322" y="15696"/>
                  <a:pt x="21072" y="15696"/>
                </a:cubicBezTo>
                <a:cubicBezTo>
                  <a:pt x="20822" y="15696"/>
                  <a:pt x="20572" y="15714"/>
                  <a:pt x="20332" y="15749"/>
                </a:cubicBezTo>
                <a:cubicBezTo>
                  <a:pt x="20189" y="15482"/>
                  <a:pt x="20109" y="15223"/>
                  <a:pt x="20055" y="14991"/>
                </a:cubicBezTo>
                <a:cubicBezTo>
                  <a:pt x="20055" y="14982"/>
                  <a:pt x="20055" y="14964"/>
                  <a:pt x="20046" y="14946"/>
                </a:cubicBezTo>
                <a:cubicBezTo>
                  <a:pt x="20046" y="14830"/>
                  <a:pt x="20019" y="14723"/>
                  <a:pt x="19975" y="14607"/>
                </a:cubicBezTo>
                <a:cubicBezTo>
                  <a:pt x="19966" y="14545"/>
                  <a:pt x="19948" y="14482"/>
                  <a:pt x="19948" y="14393"/>
                </a:cubicBezTo>
                <a:cubicBezTo>
                  <a:pt x="19948" y="14393"/>
                  <a:pt x="19948" y="14393"/>
                  <a:pt x="19948" y="14384"/>
                </a:cubicBezTo>
                <a:cubicBezTo>
                  <a:pt x="19671" y="12511"/>
                  <a:pt x="20715" y="10771"/>
                  <a:pt x="21090" y="10218"/>
                </a:cubicBezTo>
                <a:close/>
                <a:moveTo>
                  <a:pt x="25220" y="11057"/>
                </a:moveTo>
                <a:lnTo>
                  <a:pt x="25220" y="11057"/>
                </a:lnTo>
                <a:cubicBezTo>
                  <a:pt x="25354" y="11690"/>
                  <a:pt x="25631" y="13581"/>
                  <a:pt x="24792" y="15178"/>
                </a:cubicBezTo>
                <a:cubicBezTo>
                  <a:pt x="24783" y="15187"/>
                  <a:pt x="24774" y="15205"/>
                  <a:pt x="24765" y="15214"/>
                </a:cubicBezTo>
                <a:lnTo>
                  <a:pt x="24730" y="15214"/>
                </a:lnTo>
                <a:lnTo>
                  <a:pt x="24703" y="15285"/>
                </a:lnTo>
                <a:cubicBezTo>
                  <a:pt x="24596" y="15446"/>
                  <a:pt x="24462" y="15606"/>
                  <a:pt x="24373" y="15785"/>
                </a:cubicBezTo>
                <a:cubicBezTo>
                  <a:pt x="24373" y="15794"/>
                  <a:pt x="24364" y="15794"/>
                  <a:pt x="24364" y="15794"/>
                </a:cubicBezTo>
                <a:lnTo>
                  <a:pt x="24266" y="15910"/>
                </a:lnTo>
                <a:lnTo>
                  <a:pt x="24275" y="15937"/>
                </a:lnTo>
                <a:cubicBezTo>
                  <a:pt x="24168" y="16106"/>
                  <a:pt x="24007" y="16276"/>
                  <a:pt x="23802" y="16436"/>
                </a:cubicBezTo>
                <a:cubicBezTo>
                  <a:pt x="23374" y="16186"/>
                  <a:pt x="22910" y="15990"/>
                  <a:pt x="22419" y="15865"/>
                </a:cubicBezTo>
                <a:cubicBezTo>
                  <a:pt x="22401" y="15633"/>
                  <a:pt x="22401" y="15392"/>
                  <a:pt x="22428" y="15143"/>
                </a:cubicBezTo>
                <a:lnTo>
                  <a:pt x="22455" y="15036"/>
                </a:lnTo>
                <a:lnTo>
                  <a:pt x="22446" y="15036"/>
                </a:lnTo>
                <a:cubicBezTo>
                  <a:pt x="22526" y="14777"/>
                  <a:pt x="22571" y="14545"/>
                  <a:pt x="22589" y="14304"/>
                </a:cubicBezTo>
                <a:cubicBezTo>
                  <a:pt x="22589" y="14295"/>
                  <a:pt x="22589" y="14277"/>
                  <a:pt x="22589" y="14268"/>
                </a:cubicBezTo>
                <a:cubicBezTo>
                  <a:pt x="23115" y="12555"/>
                  <a:pt x="24685" y="11414"/>
                  <a:pt x="25220" y="11057"/>
                </a:cubicBezTo>
                <a:close/>
                <a:moveTo>
                  <a:pt x="16951" y="11101"/>
                </a:moveTo>
                <a:lnTo>
                  <a:pt x="16951" y="11101"/>
                </a:lnTo>
                <a:cubicBezTo>
                  <a:pt x="17530" y="11476"/>
                  <a:pt x="19136" y="12671"/>
                  <a:pt x="19618" y="14473"/>
                </a:cubicBezTo>
                <a:cubicBezTo>
                  <a:pt x="19618" y="14634"/>
                  <a:pt x="19645"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1" y="15330"/>
                  <a:pt x="19761" y="15598"/>
                  <a:pt x="19725" y="15865"/>
                </a:cubicBezTo>
                <a:cubicBezTo>
                  <a:pt x="19225" y="15999"/>
                  <a:pt x="18761" y="16195"/>
                  <a:pt x="18324" y="16454"/>
                </a:cubicBezTo>
                <a:cubicBezTo>
                  <a:pt x="18182" y="16338"/>
                  <a:pt x="18048" y="16204"/>
                  <a:pt x="17923" y="16070"/>
                </a:cubicBezTo>
                <a:cubicBezTo>
                  <a:pt x="17923" y="16070"/>
                  <a:pt x="17923" y="16061"/>
                  <a:pt x="17923" y="16061"/>
                </a:cubicBezTo>
                <a:cubicBezTo>
                  <a:pt x="17914" y="16035"/>
                  <a:pt x="17896" y="16017"/>
                  <a:pt x="17878" y="15990"/>
                </a:cubicBezTo>
                <a:cubicBezTo>
                  <a:pt x="17869" y="15981"/>
                  <a:pt x="17869" y="15981"/>
                  <a:pt x="17869" y="15981"/>
                </a:cubicBezTo>
                <a:cubicBezTo>
                  <a:pt x="17753" y="15767"/>
                  <a:pt x="17620" y="15544"/>
                  <a:pt x="17432" y="15330"/>
                </a:cubicBezTo>
                <a:cubicBezTo>
                  <a:pt x="17423" y="15321"/>
                  <a:pt x="17414" y="15312"/>
                  <a:pt x="17405" y="15294"/>
                </a:cubicBezTo>
                <a:cubicBezTo>
                  <a:pt x="17397" y="15285"/>
                  <a:pt x="17388" y="15267"/>
                  <a:pt x="17388" y="15259"/>
                </a:cubicBezTo>
                <a:lnTo>
                  <a:pt x="17352" y="15187"/>
                </a:lnTo>
                <a:cubicBezTo>
                  <a:pt x="17352" y="15178"/>
                  <a:pt x="17352" y="15178"/>
                  <a:pt x="17352" y="15178"/>
                </a:cubicBezTo>
                <a:cubicBezTo>
                  <a:pt x="17343" y="15169"/>
                  <a:pt x="17334" y="15151"/>
                  <a:pt x="17325" y="15143"/>
                </a:cubicBezTo>
                <a:cubicBezTo>
                  <a:pt x="17316" y="15134"/>
                  <a:pt x="17316" y="15125"/>
                  <a:pt x="17316" y="15116"/>
                </a:cubicBezTo>
                <a:cubicBezTo>
                  <a:pt x="16522" y="13564"/>
                  <a:pt x="16817" y="11735"/>
                  <a:pt x="16951" y="11101"/>
                </a:cubicBezTo>
                <a:close/>
                <a:moveTo>
                  <a:pt x="28905" y="14134"/>
                </a:moveTo>
                <a:cubicBezTo>
                  <a:pt x="29306" y="14224"/>
                  <a:pt x="29690" y="14286"/>
                  <a:pt x="30056" y="14322"/>
                </a:cubicBezTo>
                <a:cubicBezTo>
                  <a:pt x="29101" y="14661"/>
                  <a:pt x="28361" y="15508"/>
                  <a:pt x="28182" y="16552"/>
                </a:cubicBezTo>
                <a:cubicBezTo>
                  <a:pt x="27995" y="16588"/>
                  <a:pt x="27799" y="16641"/>
                  <a:pt x="27602" y="16695"/>
                </a:cubicBezTo>
                <a:cubicBezTo>
                  <a:pt x="28325" y="15829"/>
                  <a:pt x="28708" y="14830"/>
                  <a:pt x="28905" y="14134"/>
                </a:cubicBezTo>
                <a:close/>
                <a:moveTo>
                  <a:pt x="13248" y="14126"/>
                </a:moveTo>
                <a:cubicBezTo>
                  <a:pt x="13445" y="14848"/>
                  <a:pt x="13828" y="15865"/>
                  <a:pt x="14578" y="16731"/>
                </a:cubicBezTo>
                <a:cubicBezTo>
                  <a:pt x="14390" y="16668"/>
                  <a:pt x="14203" y="16623"/>
                  <a:pt x="14024" y="16579"/>
                </a:cubicBezTo>
                <a:cubicBezTo>
                  <a:pt x="13962" y="15963"/>
                  <a:pt x="13676" y="15383"/>
                  <a:pt x="13222" y="14911"/>
                </a:cubicBezTo>
                <a:cubicBezTo>
                  <a:pt x="12945" y="14643"/>
                  <a:pt x="12633" y="14438"/>
                  <a:pt x="12303" y="14295"/>
                </a:cubicBezTo>
                <a:cubicBezTo>
                  <a:pt x="12606" y="14259"/>
                  <a:pt x="12918" y="14206"/>
                  <a:pt x="13248" y="14126"/>
                </a:cubicBezTo>
                <a:close/>
                <a:moveTo>
                  <a:pt x="7146" y="11654"/>
                </a:moveTo>
                <a:cubicBezTo>
                  <a:pt x="7307" y="11958"/>
                  <a:pt x="7485" y="12243"/>
                  <a:pt x="7690" y="12511"/>
                </a:cubicBezTo>
                <a:cubicBezTo>
                  <a:pt x="6379" y="13028"/>
                  <a:pt x="5549" y="13778"/>
                  <a:pt x="5228" y="14750"/>
                </a:cubicBezTo>
                <a:cubicBezTo>
                  <a:pt x="5130" y="15071"/>
                  <a:pt x="5086" y="15392"/>
                  <a:pt x="5086" y="15705"/>
                </a:cubicBezTo>
                <a:cubicBezTo>
                  <a:pt x="5086" y="16543"/>
                  <a:pt x="5398" y="17257"/>
                  <a:pt x="5585" y="17614"/>
                </a:cubicBezTo>
                <a:cubicBezTo>
                  <a:pt x="5309" y="17649"/>
                  <a:pt x="5041" y="17712"/>
                  <a:pt x="4773" y="17783"/>
                </a:cubicBezTo>
                <a:cubicBezTo>
                  <a:pt x="4559" y="17391"/>
                  <a:pt x="3845" y="15999"/>
                  <a:pt x="4274" y="14518"/>
                </a:cubicBezTo>
                <a:cubicBezTo>
                  <a:pt x="4613" y="13341"/>
                  <a:pt x="5576" y="12377"/>
                  <a:pt x="7146" y="11654"/>
                </a:cubicBezTo>
                <a:close/>
                <a:moveTo>
                  <a:pt x="13418" y="13412"/>
                </a:moveTo>
                <a:lnTo>
                  <a:pt x="13418" y="13412"/>
                </a:lnTo>
                <a:cubicBezTo>
                  <a:pt x="14042" y="13537"/>
                  <a:pt x="15853" y="13992"/>
                  <a:pt x="17031" y="15330"/>
                </a:cubicBezTo>
                <a:cubicBezTo>
                  <a:pt x="17049" y="15339"/>
                  <a:pt x="17049" y="15357"/>
                  <a:pt x="17058" y="15375"/>
                </a:cubicBezTo>
                <a:lnTo>
                  <a:pt x="17093" y="15482"/>
                </a:lnTo>
                <a:lnTo>
                  <a:pt x="17138" y="15535"/>
                </a:lnTo>
                <a:cubicBezTo>
                  <a:pt x="17138" y="15535"/>
                  <a:pt x="17147" y="15544"/>
                  <a:pt x="17147" y="15544"/>
                </a:cubicBezTo>
                <a:cubicBezTo>
                  <a:pt x="17263" y="15767"/>
                  <a:pt x="17405" y="15981"/>
                  <a:pt x="17593" y="16186"/>
                </a:cubicBezTo>
                <a:lnTo>
                  <a:pt x="17629" y="16258"/>
                </a:lnTo>
                <a:lnTo>
                  <a:pt x="17637" y="16258"/>
                </a:lnTo>
                <a:cubicBezTo>
                  <a:pt x="17709" y="16400"/>
                  <a:pt x="17780" y="16579"/>
                  <a:pt x="17852" y="16775"/>
                </a:cubicBezTo>
                <a:cubicBezTo>
                  <a:pt x="17450" y="17078"/>
                  <a:pt x="17093" y="17435"/>
                  <a:pt x="16790" y="17837"/>
                </a:cubicBezTo>
                <a:cubicBezTo>
                  <a:pt x="16540" y="17765"/>
                  <a:pt x="16317" y="17676"/>
                  <a:pt x="16112" y="17560"/>
                </a:cubicBezTo>
                <a:cubicBezTo>
                  <a:pt x="16103" y="17524"/>
                  <a:pt x="16076" y="17498"/>
                  <a:pt x="16014" y="17480"/>
                </a:cubicBezTo>
                <a:lnTo>
                  <a:pt x="15987" y="17471"/>
                </a:lnTo>
                <a:cubicBezTo>
                  <a:pt x="15844" y="17355"/>
                  <a:pt x="15693" y="17221"/>
                  <a:pt x="15523" y="17150"/>
                </a:cubicBezTo>
                <a:cubicBezTo>
                  <a:pt x="15505" y="17123"/>
                  <a:pt x="15470" y="17114"/>
                  <a:pt x="15434" y="17096"/>
                </a:cubicBezTo>
                <a:cubicBezTo>
                  <a:pt x="14007" y="15937"/>
                  <a:pt x="13552" y="14054"/>
                  <a:pt x="13418" y="13412"/>
                </a:cubicBezTo>
                <a:close/>
                <a:moveTo>
                  <a:pt x="28726" y="13412"/>
                </a:moveTo>
                <a:lnTo>
                  <a:pt x="28726" y="13412"/>
                </a:lnTo>
                <a:cubicBezTo>
                  <a:pt x="28610" y="14036"/>
                  <a:pt x="28155" y="15803"/>
                  <a:pt x="26844" y="17007"/>
                </a:cubicBezTo>
                <a:lnTo>
                  <a:pt x="26799" y="17034"/>
                </a:lnTo>
                <a:cubicBezTo>
                  <a:pt x="26790" y="17043"/>
                  <a:pt x="26782" y="17052"/>
                  <a:pt x="26764" y="17061"/>
                </a:cubicBezTo>
                <a:lnTo>
                  <a:pt x="26728" y="17061"/>
                </a:lnTo>
                <a:lnTo>
                  <a:pt x="26683" y="17096"/>
                </a:lnTo>
                <a:cubicBezTo>
                  <a:pt x="26674" y="17105"/>
                  <a:pt x="26674" y="17105"/>
                  <a:pt x="26674" y="17114"/>
                </a:cubicBezTo>
                <a:cubicBezTo>
                  <a:pt x="26425" y="17221"/>
                  <a:pt x="26211" y="17364"/>
                  <a:pt x="26041" y="17524"/>
                </a:cubicBezTo>
                <a:cubicBezTo>
                  <a:pt x="26032" y="17524"/>
                  <a:pt x="26032" y="17524"/>
                  <a:pt x="26023" y="17533"/>
                </a:cubicBezTo>
                <a:lnTo>
                  <a:pt x="25979" y="17578"/>
                </a:lnTo>
                <a:cubicBezTo>
                  <a:pt x="25970" y="17578"/>
                  <a:pt x="25961" y="17587"/>
                  <a:pt x="25952" y="17596"/>
                </a:cubicBezTo>
                <a:lnTo>
                  <a:pt x="25925" y="17605"/>
                </a:lnTo>
                <a:lnTo>
                  <a:pt x="25898" y="17614"/>
                </a:lnTo>
                <a:lnTo>
                  <a:pt x="25880" y="17623"/>
                </a:lnTo>
                <a:cubicBezTo>
                  <a:pt x="25729" y="17694"/>
                  <a:pt x="25550" y="17774"/>
                  <a:pt x="25363" y="17837"/>
                </a:cubicBezTo>
                <a:cubicBezTo>
                  <a:pt x="25060" y="17435"/>
                  <a:pt x="24703" y="17078"/>
                  <a:pt x="24301" y="16775"/>
                </a:cubicBezTo>
                <a:cubicBezTo>
                  <a:pt x="24382" y="16525"/>
                  <a:pt x="24471" y="16302"/>
                  <a:pt x="24587" y="16088"/>
                </a:cubicBezTo>
                <a:cubicBezTo>
                  <a:pt x="24623" y="16061"/>
                  <a:pt x="24658" y="16035"/>
                  <a:pt x="24658" y="15990"/>
                </a:cubicBezTo>
                <a:cubicBezTo>
                  <a:pt x="24783" y="15856"/>
                  <a:pt x="24908" y="15696"/>
                  <a:pt x="24988" y="15499"/>
                </a:cubicBezTo>
                <a:cubicBezTo>
                  <a:pt x="25006" y="15473"/>
                  <a:pt x="25051" y="15446"/>
                  <a:pt x="25051" y="15401"/>
                </a:cubicBezTo>
                <a:cubicBezTo>
                  <a:pt x="25051" y="15401"/>
                  <a:pt x="25060" y="15392"/>
                  <a:pt x="25060" y="15383"/>
                </a:cubicBezTo>
                <a:cubicBezTo>
                  <a:pt x="26014" y="14259"/>
                  <a:pt x="27406" y="13742"/>
                  <a:pt x="28245" y="13519"/>
                </a:cubicBezTo>
                <a:cubicBezTo>
                  <a:pt x="28245" y="13519"/>
                  <a:pt x="28249" y="13523"/>
                  <a:pt x="28251" y="13523"/>
                </a:cubicBezTo>
                <a:cubicBezTo>
                  <a:pt x="28252" y="13523"/>
                  <a:pt x="28253" y="13522"/>
                  <a:pt x="28253" y="13519"/>
                </a:cubicBezTo>
                <a:lnTo>
                  <a:pt x="28271" y="13519"/>
                </a:lnTo>
                <a:cubicBezTo>
                  <a:pt x="28459" y="13465"/>
                  <a:pt x="28610" y="13439"/>
                  <a:pt x="28726" y="13412"/>
                </a:cubicBezTo>
                <a:close/>
                <a:moveTo>
                  <a:pt x="34917" y="11860"/>
                </a:moveTo>
                <a:cubicBezTo>
                  <a:pt x="35355" y="11976"/>
                  <a:pt x="36844" y="12466"/>
                  <a:pt x="37594" y="13813"/>
                </a:cubicBezTo>
                <a:cubicBezTo>
                  <a:pt x="38174" y="14884"/>
                  <a:pt x="38174" y="16249"/>
                  <a:pt x="37585" y="17872"/>
                </a:cubicBezTo>
                <a:cubicBezTo>
                  <a:pt x="37255" y="17765"/>
                  <a:pt x="36925" y="17685"/>
                  <a:pt x="36586" y="17640"/>
                </a:cubicBezTo>
                <a:cubicBezTo>
                  <a:pt x="37148" y="16356"/>
                  <a:pt x="37210" y="15232"/>
                  <a:pt x="36746" y="14322"/>
                </a:cubicBezTo>
                <a:cubicBezTo>
                  <a:pt x="36175" y="13189"/>
                  <a:pt x="34998" y="12707"/>
                  <a:pt x="34471" y="12547"/>
                </a:cubicBezTo>
                <a:cubicBezTo>
                  <a:pt x="34632" y="12332"/>
                  <a:pt x="34784" y="12101"/>
                  <a:pt x="34917" y="11860"/>
                </a:cubicBezTo>
                <a:close/>
                <a:moveTo>
                  <a:pt x="6852" y="11003"/>
                </a:moveTo>
                <a:cubicBezTo>
                  <a:pt x="6896" y="11119"/>
                  <a:pt x="6950" y="11235"/>
                  <a:pt x="6995" y="11342"/>
                </a:cubicBezTo>
                <a:cubicBezTo>
                  <a:pt x="5344" y="12118"/>
                  <a:pt x="4300" y="13153"/>
                  <a:pt x="3953" y="14411"/>
                </a:cubicBezTo>
                <a:cubicBezTo>
                  <a:pt x="3845" y="14795"/>
                  <a:pt x="3801" y="15151"/>
                  <a:pt x="3801" y="15490"/>
                </a:cubicBezTo>
                <a:cubicBezTo>
                  <a:pt x="3801" y="16588"/>
                  <a:pt x="4238" y="17498"/>
                  <a:pt x="4452" y="17890"/>
                </a:cubicBezTo>
                <a:cubicBezTo>
                  <a:pt x="4265" y="17953"/>
                  <a:pt x="4069" y="18024"/>
                  <a:pt x="3881" y="18113"/>
                </a:cubicBezTo>
                <a:cubicBezTo>
                  <a:pt x="3596" y="17676"/>
                  <a:pt x="2561" y="15954"/>
                  <a:pt x="3078" y="14206"/>
                </a:cubicBezTo>
                <a:cubicBezTo>
                  <a:pt x="3489" y="12841"/>
                  <a:pt x="4764" y="11762"/>
                  <a:pt x="6852" y="11003"/>
                </a:cubicBezTo>
                <a:close/>
                <a:moveTo>
                  <a:pt x="35319" y="10994"/>
                </a:moveTo>
                <a:cubicBezTo>
                  <a:pt x="35845" y="11092"/>
                  <a:pt x="37799" y="11583"/>
                  <a:pt x="38646" y="13189"/>
                </a:cubicBezTo>
                <a:cubicBezTo>
                  <a:pt x="39324" y="14438"/>
                  <a:pt x="39191" y="16106"/>
                  <a:pt x="38254" y="18122"/>
                </a:cubicBezTo>
                <a:cubicBezTo>
                  <a:pt x="38129" y="18069"/>
                  <a:pt x="38013" y="18024"/>
                  <a:pt x="37888" y="17979"/>
                </a:cubicBezTo>
                <a:cubicBezTo>
                  <a:pt x="38531" y="16267"/>
                  <a:pt x="38522" y="14812"/>
                  <a:pt x="37888" y="13644"/>
                </a:cubicBezTo>
                <a:cubicBezTo>
                  <a:pt x="37112" y="12234"/>
                  <a:pt x="35631" y="11708"/>
                  <a:pt x="35078" y="11556"/>
                </a:cubicBezTo>
                <a:cubicBezTo>
                  <a:pt x="35167" y="11369"/>
                  <a:pt x="35248" y="11182"/>
                  <a:pt x="35319" y="10994"/>
                </a:cubicBezTo>
                <a:close/>
                <a:moveTo>
                  <a:pt x="34231" y="12832"/>
                </a:moveTo>
                <a:cubicBezTo>
                  <a:pt x="34614" y="12939"/>
                  <a:pt x="35890" y="13358"/>
                  <a:pt x="36461" y="14473"/>
                </a:cubicBezTo>
                <a:cubicBezTo>
                  <a:pt x="36871" y="15312"/>
                  <a:pt x="36782" y="16365"/>
                  <a:pt x="36238" y="17605"/>
                </a:cubicBezTo>
                <a:cubicBezTo>
                  <a:pt x="36126" y="17597"/>
                  <a:pt x="36013" y="17592"/>
                  <a:pt x="35900" y="17592"/>
                </a:cubicBezTo>
                <a:cubicBezTo>
                  <a:pt x="35762" y="17592"/>
                  <a:pt x="35622" y="17599"/>
                  <a:pt x="35480" y="17614"/>
                </a:cubicBezTo>
                <a:cubicBezTo>
                  <a:pt x="34793" y="17676"/>
                  <a:pt x="34141" y="17899"/>
                  <a:pt x="33544" y="18274"/>
                </a:cubicBezTo>
                <a:cubicBezTo>
                  <a:pt x="33740" y="17899"/>
                  <a:pt x="33847" y="17471"/>
                  <a:pt x="33847" y="17016"/>
                </a:cubicBezTo>
                <a:cubicBezTo>
                  <a:pt x="33847" y="15705"/>
                  <a:pt x="32946" y="14598"/>
                  <a:pt x="31715" y="14268"/>
                </a:cubicBezTo>
                <a:cubicBezTo>
                  <a:pt x="32464" y="14126"/>
                  <a:pt x="33133" y="13822"/>
                  <a:pt x="33704" y="13349"/>
                </a:cubicBezTo>
                <a:cubicBezTo>
                  <a:pt x="33900" y="13189"/>
                  <a:pt x="34070" y="13019"/>
                  <a:pt x="34231" y="12832"/>
                </a:cubicBezTo>
                <a:close/>
                <a:moveTo>
                  <a:pt x="7913" y="12787"/>
                </a:moveTo>
                <a:cubicBezTo>
                  <a:pt x="8083" y="12984"/>
                  <a:pt x="8261" y="13171"/>
                  <a:pt x="8467" y="13332"/>
                </a:cubicBezTo>
                <a:cubicBezTo>
                  <a:pt x="8984" y="13769"/>
                  <a:pt x="9591" y="14063"/>
                  <a:pt x="10278" y="14215"/>
                </a:cubicBezTo>
                <a:cubicBezTo>
                  <a:pt x="9876" y="14349"/>
                  <a:pt x="9493" y="14572"/>
                  <a:pt x="9180" y="14893"/>
                </a:cubicBezTo>
                <a:cubicBezTo>
                  <a:pt x="8654" y="15428"/>
                  <a:pt x="8351" y="16133"/>
                  <a:pt x="8351" y="16891"/>
                </a:cubicBezTo>
                <a:cubicBezTo>
                  <a:pt x="8351" y="17417"/>
                  <a:pt x="8493" y="17926"/>
                  <a:pt x="8770" y="18363"/>
                </a:cubicBezTo>
                <a:cubicBezTo>
                  <a:pt x="8137" y="17926"/>
                  <a:pt x="7450" y="17667"/>
                  <a:pt x="6700" y="17587"/>
                </a:cubicBezTo>
                <a:cubicBezTo>
                  <a:pt x="6563" y="17572"/>
                  <a:pt x="6425" y="17566"/>
                  <a:pt x="6288" y="17566"/>
                </a:cubicBezTo>
                <a:cubicBezTo>
                  <a:pt x="6175" y="17566"/>
                  <a:pt x="6063" y="17570"/>
                  <a:pt x="5951" y="17578"/>
                </a:cubicBezTo>
                <a:cubicBezTo>
                  <a:pt x="5764" y="17248"/>
                  <a:pt x="5157" y="16053"/>
                  <a:pt x="5549" y="14866"/>
                </a:cubicBezTo>
                <a:cubicBezTo>
                  <a:pt x="5853" y="13956"/>
                  <a:pt x="6638" y="13278"/>
                  <a:pt x="7913" y="12787"/>
                </a:cubicBezTo>
                <a:close/>
                <a:moveTo>
                  <a:pt x="11179" y="14404"/>
                </a:moveTo>
                <a:cubicBezTo>
                  <a:pt x="11829" y="14404"/>
                  <a:pt x="12481" y="14656"/>
                  <a:pt x="12981" y="15160"/>
                </a:cubicBezTo>
                <a:cubicBezTo>
                  <a:pt x="13382" y="15553"/>
                  <a:pt x="13605" y="16008"/>
                  <a:pt x="13676" y="16516"/>
                </a:cubicBezTo>
                <a:cubicBezTo>
                  <a:pt x="13305" y="16459"/>
                  <a:pt x="12945" y="16437"/>
                  <a:pt x="12613" y="16437"/>
                </a:cubicBezTo>
                <a:cubicBezTo>
                  <a:pt x="11658" y="16437"/>
                  <a:pt x="10925" y="16617"/>
                  <a:pt x="10786" y="16650"/>
                </a:cubicBezTo>
                <a:cubicBezTo>
                  <a:pt x="10759" y="16650"/>
                  <a:pt x="10741" y="16659"/>
                  <a:pt x="10715" y="16668"/>
                </a:cubicBezTo>
                <a:cubicBezTo>
                  <a:pt x="10670" y="16704"/>
                  <a:pt x="10634" y="16766"/>
                  <a:pt x="10634" y="16820"/>
                </a:cubicBezTo>
                <a:cubicBezTo>
                  <a:pt x="10634" y="16829"/>
                  <a:pt x="10643" y="16838"/>
                  <a:pt x="10643" y="16846"/>
                </a:cubicBezTo>
                <a:cubicBezTo>
                  <a:pt x="10652" y="16864"/>
                  <a:pt x="10661" y="16882"/>
                  <a:pt x="10670" y="16900"/>
                </a:cubicBezTo>
                <a:cubicBezTo>
                  <a:pt x="10697" y="16971"/>
                  <a:pt x="11366" y="18131"/>
                  <a:pt x="12552" y="19032"/>
                </a:cubicBezTo>
                <a:cubicBezTo>
                  <a:pt x="12137" y="19291"/>
                  <a:pt x="11669" y="19419"/>
                  <a:pt x="11205" y="19419"/>
                </a:cubicBezTo>
                <a:cubicBezTo>
                  <a:pt x="10565" y="19419"/>
                  <a:pt x="9933" y="19174"/>
                  <a:pt x="9457" y="18693"/>
                </a:cubicBezTo>
                <a:cubicBezTo>
                  <a:pt x="8966" y="18211"/>
                  <a:pt x="8690" y="17578"/>
                  <a:pt x="8690" y="16891"/>
                </a:cubicBezTo>
                <a:cubicBezTo>
                  <a:pt x="8690" y="16222"/>
                  <a:pt x="8948" y="15606"/>
                  <a:pt x="9412" y="15134"/>
                </a:cubicBezTo>
                <a:cubicBezTo>
                  <a:pt x="9903" y="14647"/>
                  <a:pt x="10540" y="14404"/>
                  <a:pt x="11179" y="14404"/>
                </a:cubicBezTo>
                <a:close/>
                <a:moveTo>
                  <a:pt x="30965" y="14518"/>
                </a:moveTo>
                <a:cubicBezTo>
                  <a:pt x="32366" y="14518"/>
                  <a:pt x="33517" y="15633"/>
                  <a:pt x="33517" y="17016"/>
                </a:cubicBezTo>
                <a:cubicBezTo>
                  <a:pt x="33517" y="18408"/>
                  <a:pt x="32366" y="19523"/>
                  <a:pt x="30965" y="19523"/>
                </a:cubicBezTo>
                <a:cubicBezTo>
                  <a:pt x="30448" y="19523"/>
                  <a:pt x="29931" y="19362"/>
                  <a:pt x="29520" y="19050"/>
                </a:cubicBezTo>
                <a:cubicBezTo>
                  <a:pt x="30653" y="18211"/>
                  <a:pt x="31322" y="17141"/>
                  <a:pt x="31420" y="16962"/>
                </a:cubicBezTo>
                <a:cubicBezTo>
                  <a:pt x="31447" y="16936"/>
                  <a:pt x="31474" y="16909"/>
                  <a:pt x="31483" y="16873"/>
                </a:cubicBezTo>
                <a:cubicBezTo>
                  <a:pt x="31527" y="16802"/>
                  <a:pt x="31527" y="16713"/>
                  <a:pt x="31465" y="16659"/>
                </a:cubicBezTo>
                <a:cubicBezTo>
                  <a:pt x="31432" y="16631"/>
                  <a:pt x="31388" y="16617"/>
                  <a:pt x="31346" y="16617"/>
                </a:cubicBezTo>
                <a:cubicBezTo>
                  <a:pt x="31322" y="16617"/>
                  <a:pt x="31298" y="16622"/>
                  <a:pt x="31278" y="16632"/>
                </a:cubicBezTo>
                <a:cubicBezTo>
                  <a:pt x="31006" y="16573"/>
                  <a:pt x="30314" y="16429"/>
                  <a:pt x="29464" y="16429"/>
                </a:cubicBezTo>
                <a:cubicBezTo>
                  <a:pt x="29171" y="16429"/>
                  <a:pt x="28859" y="16446"/>
                  <a:pt x="28539" y="16490"/>
                </a:cubicBezTo>
                <a:cubicBezTo>
                  <a:pt x="28789" y="15357"/>
                  <a:pt x="29797" y="14518"/>
                  <a:pt x="30965" y="14518"/>
                </a:cubicBezTo>
                <a:close/>
                <a:moveTo>
                  <a:pt x="29502" y="16762"/>
                </a:moveTo>
                <a:cubicBezTo>
                  <a:pt x="30179" y="16762"/>
                  <a:pt x="30747" y="16859"/>
                  <a:pt x="31055" y="16927"/>
                </a:cubicBezTo>
                <a:cubicBezTo>
                  <a:pt x="30689" y="17489"/>
                  <a:pt x="29494" y="19103"/>
                  <a:pt x="27656" y="19603"/>
                </a:cubicBezTo>
                <a:lnTo>
                  <a:pt x="27611" y="19603"/>
                </a:lnTo>
                <a:cubicBezTo>
                  <a:pt x="27495" y="19603"/>
                  <a:pt x="27370" y="19621"/>
                  <a:pt x="27245" y="19657"/>
                </a:cubicBezTo>
                <a:lnTo>
                  <a:pt x="27219" y="19648"/>
                </a:lnTo>
                <a:lnTo>
                  <a:pt x="27174" y="19683"/>
                </a:lnTo>
                <a:lnTo>
                  <a:pt x="27103" y="19692"/>
                </a:lnTo>
                <a:lnTo>
                  <a:pt x="27094" y="19692"/>
                </a:lnTo>
                <a:cubicBezTo>
                  <a:pt x="27085" y="19692"/>
                  <a:pt x="27076" y="19701"/>
                  <a:pt x="27067" y="19701"/>
                </a:cubicBezTo>
                <a:cubicBezTo>
                  <a:pt x="26926" y="19725"/>
                  <a:pt x="26784" y="19736"/>
                  <a:pt x="26643" y="19736"/>
                </a:cubicBezTo>
                <a:cubicBezTo>
                  <a:pt x="26517" y="19736"/>
                  <a:pt x="26390" y="19727"/>
                  <a:pt x="26264" y="19710"/>
                </a:cubicBezTo>
                <a:cubicBezTo>
                  <a:pt x="26139" y="19219"/>
                  <a:pt x="25943" y="18764"/>
                  <a:pt x="25693" y="18336"/>
                </a:cubicBezTo>
                <a:cubicBezTo>
                  <a:pt x="25800" y="18194"/>
                  <a:pt x="25934" y="18051"/>
                  <a:pt x="26086" y="17908"/>
                </a:cubicBezTo>
                <a:cubicBezTo>
                  <a:pt x="26095" y="17899"/>
                  <a:pt x="26112" y="17890"/>
                  <a:pt x="26121" y="17881"/>
                </a:cubicBezTo>
                <a:cubicBezTo>
                  <a:pt x="26130" y="17872"/>
                  <a:pt x="26130" y="17872"/>
                  <a:pt x="26139" y="17863"/>
                </a:cubicBezTo>
                <a:cubicBezTo>
                  <a:pt x="26148" y="17863"/>
                  <a:pt x="26148" y="17855"/>
                  <a:pt x="26157" y="17855"/>
                </a:cubicBezTo>
                <a:cubicBezTo>
                  <a:pt x="26166" y="17846"/>
                  <a:pt x="26175" y="17837"/>
                  <a:pt x="26184" y="17828"/>
                </a:cubicBezTo>
                <a:cubicBezTo>
                  <a:pt x="26425" y="17739"/>
                  <a:pt x="26648" y="17596"/>
                  <a:pt x="26844" y="17400"/>
                </a:cubicBezTo>
                <a:cubicBezTo>
                  <a:pt x="26862" y="17391"/>
                  <a:pt x="26871" y="17391"/>
                  <a:pt x="26889" y="17382"/>
                </a:cubicBezTo>
                <a:lnTo>
                  <a:pt x="26960" y="17337"/>
                </a:lnTo>
                <a:cubicBezTo>
                  <a:pt x="26978" y="17328"/>
                  <a:pt x="27005" y="17319"/>
                  <a:pt x="27022" y="17301"/>
                </a:cubicBezTo>
                <a:lnTo>
                  <a:pt x="27031" y="17301"/>
                </a:lnTo>
                <a:cubicBezTo>
                  <a:pt x="27854" y="16883"/>
                  <a:pt x="28747" y="16762"/>
                  <a:pt x="29502" y="16762"/>
                </a:cubicBezTo>
                <a:close/>
                <a:moveTo>
                  <a:pt x="12581" y="16776"/>
                </a:moveTo>
                <a:cubicBezTo>
                  <a:pt x="13378" y="16776"/>
                  <a:pt x="14343" y="16906"/>
                  <a:pt x="15229" y="17373"/>
                </a:cubicBezTo>
                <a:lnTo>
                  <a:pt x="15229" y="17417"/>
                </a:lnTo>
                <a:lnTo>
                  <a:pt x="15327" y="17444"/>
                </a:lnTo>
                <a:cubicBezTo>
                  <a:pt x="15487" y="17569"/>
                  <a:pt x="15648" y="17694"/>
                  <a:pt x="15835" y="17801"/>
                </a:cubicBezTo>
                <a:lnTo>
                  <a:pt x="15853" y="17828"/>
                </a:lnTo>
                <a:cubicBezTo>
                  <a:pt x="16085" y="17979"/>
                  <a:pt x="16281" y="18158"/>
                  <a:pt x="16451" y="18345"/>
                </a:cubicBezTo>
                <a:cubicBezTo>
                  <a:pt x="16201" y="18773"/>
                  <a:pt x="16005" y="19237"/>
                  <a:pt x="15880" y="19728"/>
                </a:cubicBezTo>
                <a:cubicBezTo>
                  <a:pt x="15760" y="19741"/>
                  <a:pt x="15639" y="19748"/>
                  <a:pt x="15518" y="19748"/>
                </a:cubicBezTo>
                <a:cubicBezTo>
                  <a:pt x="15396" y="19748"/>
                  <a:pt x="15273" y="19741"/>
                  <a:pt x="15148" y="19728"/>
                </a:cubicBezTo>
                <a:lnTo>
                  <a:pt x="15050" y="19692"/>
                </a:lnTo>
                <a:cubicBezTo>
                  <a:pt x="14809" y="19612"/>
                  <a:pt x="14586" y="19585"/>
                  <a:pt x="14292" y="19558"/>
                </a:cubicBezTo>
                <a:cubicBezTo>
                  <a:pt x="14292" y="19558"/>
                  <a:pt x="14283" y="19558"/>
                  <a:pt x="14274" y="19550"/>
                </a:cubicBezTo>
                <a:cubicBezTo>
                  <a:pt x="12570" y="19032"/>
                  <a:pt x="11437" y="17480"/>
                  <a:pt x="11080" y="16927"/>
                </a:cubicBezTo>
                <a:cubicBezTo>
                  <a:pt x="11368" y="16866"/>
                  <a:pt x="11916" y="16776"/>
                  <a:pt x="12581" y="16776"/>
                </a:cubicBezTo>
                <a:close/>
                <a:moveTo>
                  <a:pt x="12847" y="19237"/>
                </a:moveTo>
                <a:cubicBezTo>
                  <a:pt x="13007" y="19344"/>
                  <a:pt x="13186" y="19451"/>
                  <a:pt x="13364" y="19541"/>
                </a:cubicBezTo>
                <a:cubicBezTo>
                  <a:pt x="12240" y="19630"/>
                  <a:pt x="11259" y="20067"/>
                  <a:pt x="10617" y="20424"/>
                </a:cubicBezTo>
                <a:cubicBezTo>
                  <a:pt x="10402" y="20067"/>
                  <a:pt x="10171" y="19737"/>
                  <a:pt x="9930" y="19442"/>
                </a:cubicBezTo>
                <a:lnTo>
                  <a:pt x="9930" y="19442"/>
                </a:lnTo>
                <a:cubicBezTo>
                  <a:pt x="10325" y="19650"/>
                  <a:pt x="10764" y="19754"/>
                  <a:pt x="11208" y="19754"/>
                </a:cubicBezTo>
                <a:cubicBezTo>
                  <a:pt x="11776" y="19754"/>
                  <a:pt x="12351" y="19583"/>
                  <a:pt x="12847" y="19237"/>
                </a:cubicBezTo>
                <a:close/>
                <a:moveTo>
                  <a:pt x="29244" y="19237"/>
                </a:moveTo>
                <a:cubicBezTo>
                  <a:pt x="29717" y="19648"/>
                  <a:pt x="30305" y="19862"/>
                  <a:pt x="30965" y="19862"/>
                </a:cubicBezTo>
                <a:cubicBezTo>
                  <a:pt x="31358" y="19862"/>
                  <a:pt x="31733" y="19781"/>
                  <a:pt x="32072" y="19639"/>
                </a:cubicBezTo>
                <a:lnTo>
                  <a:pt x="32072" y="19639"/>
                </a:lnTo>
                <a:cubicBezTo>
                  <a:pt x="31884" y="19880"/>
                  <a:pt x="31706" y="20147"/>
                  <a:pt x="31527" y="20424"/>
                </a:cubicBezTo>
                <a:cubicBezTo>
                  <a:pt x="30867" y="20058"/>
                  <a:pt x="29850" y="19621"/>
                  <a:pt x="28700" y="19550"/>
                </a:cubicBezTo>
                <a:cubicBezTo>
                  <a:pt x="28887" y="19460"/>
                  <a:pt x="29065" y="19353"/>
                  <a:pt x="29244" y="19237"/>
                </a:cubicBezTo>
                <a:close/>
                <a:moveTo>
                  <a:pt x="6879" y="19880"/>
                </a:moveTo>
                <a:cubicBezTo>
                  <a:pt x="7985" y="19880"/>
                  <a:pt x="9046" y="20317"/>
                  <a:pt x="9724" y="21030"/>
                </a:cubicBezTo>
                <a:cubicBezTo>
                  <a:pt x="9046" y="21753"/>
                  <a:pt x="8003" y="22181"/>
                  <a:pt x="6879" y="22181"/>
                </a:cubicBezTo>
                <a:cubicBezTo>
                  <a:pt x="5772" y="22181"/>
                  <a:pt x="4711" y="21753"/>
                  <a:pt x="4042" y="21030"/>
                </a:cubicBezTo>
                <a:cubicBezTo>
                  <a:pt x="4720" y="20299"/>
                  <a:pt x="5755" y="19880"/>
                  <a:pt x="6879" y="19880"/>
                </a:cubicBezTo>
                <a:close/>
                <a:moveTo>
                  <a:pt x="13778" y="19860"/>
                </a:moveTo>
                <a:cubicBezTo>
                  <a:pt x="13915" y="19860"/>
                  <a:pt x="14054" y="19866"/>
                  <a:pt x="14194" y="19880"/>
                </a:cubicBezTo>
                <a:cubicBezTo>
                  <a:pt x="14203" y="19889"/>
                  <a:pt x="14212" y="19889"/>
                  <a:pt x="14221" y="19889"/>
                </a:cubicBezTo>
                <a:cubicBezTo>
                  <a:pt x="14524" y="19996"/>
                  <a:pt x="14783" y="20040"/>
                  <a:pt x="15032" y="20049"/>
                </a:cubicBezTo>
                <a:lnTo>
                  <a:pt x="15041" y="20049"/>
                </a:lnTo>
                <a:lnTo>
                  <a:pt x="15140" y="20076"/>
                </a:lnTo>
                <a:cubicBezTo>
                  <a:pt x="15327" y="20129"/>
                  <a:pt x="15541" y="20219"/>
                  <a:pt x="15764" y="20335"/>
                </a:cubicBezTo>
                <a:cubicBezTo>
                  <a:pt x="15728" y="20575"/>
                  <a:pt x="15710" y="20816"/>
                  <a:pt x="15710" y="21066"/>
                </a:cubicBezTo>
                <a:cubicBezTo>
                  <a:pt x="15710" y="21316"/>
                  <a:pt x="15728" y="21557"/>
                  <a:pt x="15764" y="21807"/>
                </a:cubicBezTo>
                <a:cubicBezTo>
                  <a:pt x="15487" y="21949"/>
                  <a:pt x="15229" y="22039"/>
                  <a:pt x="14997" y="22101"/>
                </a:cubicBezTo>
                <a:lnTo>
                  <a:pt x="14925" y="22101"/>
                </a:lnTo>
                <a:cubicBezTo>
                  <a:pt x="14818" y="22110"/>
                  <a:pt x="14720" y="22137"/>
                  <a:pt x="14613" y="22163"/>
                </a:cubicBezTo>
                <a:cubicBezTo>
                  <a:pt x="14578" y="22172"/>
                  <a:pt x="14542" y="22181"/>
                  <a:pt x="14488" y="22190"/>
                </a:cubicBezTo>
                <a:lnTo>
                  <a:pt x="14426" y="22190"/>
                </a:lnTo>
                <a:cubicBezTo>
                  <a:pt x="14195" y="22227"/>
                  <a:pt x="13966" y="22244"/>
                  <a:pt x="13741" y="22244"/>
                </a:cubicBezTo>
                <a:cubicBezTo>
                  <a:pt x="12498" y="22244"/>
                  <a:pt x="11377" y="21737"/>
                  <a:pt x="10697" y="21352"/>
                </a:cubicBezTo>
                <a:cubicBezTo>
                  <a:pt x="10688" y="21343"/>
                  <a:pt x="10679" y="21325"/>
                  <a:pt x="10670" y="21316"/>
                </a:cubicBezTo>
                <a:cubicBezTo>
                  <a:pt x="10652" y="21307"/>
                  <a:pt x="10634" y="21307"/>
                  <a:pt x="10617" y="21307"/>
                </a:cubicBezTo>
                <a:cubicBezTo>
                  <a:pt x="10456" y="21209"/>
                  <a:pt x="10331" y="21129"/>
                  <a:pt x="10233" y="21066"/>
                </a:cubicBezTo>
                <a:cubicBezTo>
                  <a:pt x="10331" y="21004"/>
                  <a:pt x="10456" y="20914"/>
                  <a:pt x="10617" y="20825"/>
                </a:cubicBezTo>
                <a:cubicBezTo>
                  <a:pt x="10634" y="20825"/>
                  <a:pt x="10652" y="20816"/>
                  <a:pt x="10670" y="20807"/>
                </a:cubicBezTo>
                <a:cubicBezTo>
                  <a:pt x="10688" y="20798"/>
                  <a:pt x="10697" y="20781"/>
                  <a:pt x="10715" y="20763"/>
                </a:cubicBezTo>
                <a:cubicBezTo>
                  <a:pt x="11390" y="20377"/>
                  <a:pt x="12523"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4" y="19872"/>
                </a:moveTo>
                <a:cubicBezTo>
                  <a:pt x="29631" y="19872"/>
                  <a:pt x="30764" y="20388"/>
                  <a:pt x="31447" y="20772"/>
                </a:cubicBezTo>
                <a:cubicBezTo>
                  <a:pt x="31465" y="20790"/>
                  <a:pt x="31474" y="20798"/>
                  <a:pt x="31492" y="20807"/>
                </a:cubicBezTo>
                <a:cubicBezTo>
                  <a:pt x="31501" y="20816"/>
                  <a:pt x="31519" y="20816"/>
                  <a:pt x="31527" y="20816"/>
                </a:cubicBezTo>
                <a:cubicBezTo>
                  <a:pt x="31688" y="20914"/>
                  <a:pt x="31822" y="21004"/>
                  <a:pt x="31920" y="21066"/>
                </a:cubicBezTo>
                <a:cubicBezTo>
                  <a:pt x="31831" y="21129"/>
                  <a:pt x="31706" y="21209"/>
                  <a:pt x="31545" y="21307"/>
                </a:cubicBezTo>
                <a:cubicBezTo>
                  <a:pt x="31527" y="21307"/>
                  <a:pt x="31510" y="21307"/>
                  <a:pt x="31492" y="21316"/>
                </a:cubicBezTo>
                <a:cubicBezTo>
                  <a:pt x="31474" y="21334"/>
                  <a:pt x="31465" y="21343"/>
                  <a:pt x="31456" y="21352"/>
                </a:cubicBezTo>
                <a:cubicBezTo>
                  <a:pt x="30768" y="21744"/>
                  <a:pt x="29613" y="22265"/>
                  <a:pt x="28332" y="22265"/>
                </a:cubicBezTo>
                <a:cubicBezTo>
                  <a:pt x="28186" y="22265"/>
                  <a:pt x="28037" y="22258"/>
                  <a:pt x="27888" y="22244"/>
                </a:cubicBezTo>
                <a:cubicBezTo>
                  <a:pt x="27629" y="22137"/>
                  <a:pt x="27370" y="22092"/>
                  <a:pt x="27129" y="22083"/>
                </a:cubicBezTo>
                <a:cubicBezTo>
                  <a:pt x="27129" y="22083"/>
                  <a:pt x="27121" y="22074"/>
                  <a:pt x="27121" y="22074"/>
                </a:cubicBezTo>
                <a:lnTo>
                  <a:pt x="27049" y="22074"/>
                </a:lnTo>
                <a:cubicBezTo>
                  <a:pt x="26862" y="22012"/>
                  <a:pt x="26621" y="21923"/>
                  <a:pt x="26380" y="21789"/>
                </a:cubicBezTo>
                <a:cubicBezTo>
                  <a:pt x="26416" y="21548"/>
                  <a:pt x="26434" y="21307"/>
                  <a:pt x="26434" y="21066"/>
                </a:cubicBezTo>
                <a:cubicBezTo>
                  <a:pt x="26434" y="20816"/>
                  <a:pt x="26416" y="20567"/>
                  <a:pt x="26380" y="20326"/>
                </a:cubicBezTo>
                <a:cubicBezTo>
                  <a:pt x="26657" y="20174"/>
                  <a:pt x="26924" y="20094"/>
                  <a:pt x="27147" y="20040"/>
                </a:cubicBezTo>
                <a:lnTo>
                  <a:pt x="27156" y="20040"/>
                </a:lnTo>
                <a:cubicBezTo>
                  <a:pt x="27165" y="20040"/>
                  <a:pt x="27165" y="20031"/>
                  <a:pt x="27174" y="20031"/>
                </a:cubicBezTo>
                <a:lnTo>
                  <a:pt x="27201" y="20031"/>
                </a:lnTo>
                <a:cubicBezTo>
                  <a:pt x="27210" y="20031"/>
                  <a:pt x="27228" y="20031"/>
                  <a:pt x="27236" y="20022"/>
                </a:cubicBezTo>
                <a:lnTo>
                  <a:pt x="27245" y="20022"/>
                </a:lnTo>
                <a:cubicBezTo>
                  <a:pt x="27263" y="20022"/>
                  <a:pt x="27272" y="20013"/>
                  <a:pt x="27281" y="20013"/>
                </a:cubicBezTo>
                <a:cubicBezTo>
                  <a:pt x="27299" y="20005"/>
                  <a:pt x="27308" y="20005"/>
                  <a:pt x="27317" y="19996"/>
                </a:cubicBezTo>
                <a:lnTo>
                  <a:pt x="27326" y="19996"/>
                </a:lnTo>
                <a:cubicBezTo>
                  <a:pt x="27451" y="19996"/>
                  <a:pt x="27567" y="19951"/>
                  <a:pt x="27700" y="19924"/>
                </a:cubicBezTo>
                <a:lnTo>
                  <a:pt x="27745" y="19924"/>
                </a:lnTo>
                <a:cubicBezTo>
                  <a:pt x="27754" y="19915"/>
                  <a:pt x="27754" y="19915"/>
                  <a:pt x="27754" y="19915"/>
                </a:cubicBezTo>
                <a:cubicBezTo>
                  <a:pt x="27963" y="19885"/>
                  <a:pt x="28170" y="19872"/>
                  <a:pt x="28374" y="19872"/>
                </a:cubicBezTo>
                <a:close/>
                <a:moveTo>
                  <a:pt x="10617" y="21700"/>
                </a:moveTo>
                <a:cubicBezTo>
                  <a:pt x="11277" y="22065"/>
                  <a:pt x="12285" y="22511"/>
                  <a:pt x="13445" y="22583"/>
                </a:cubicBezTo>
                <a:cubicBezTo>
                  <a:pt x="13266" y="22672"/>
                  <a:pt x="13088" y="22779"/>
                  <a:pt x="12918" y="22886"/>
                </a:cubicBezTo>
                <a:cubicBezTo>
                  <a:pt x="12445" y="22485"/>
                  <a:pt x="11839" y="22270"/>
                  <a:pt x="11179" y="22270"/>
                </a:cubicBezTo>
                <a:cubicBezTo>
                  <a:pt x="10786" y="22270"/>
                  <a:pt x="10411" y="22342"/>
                  <a:pt x="10063" y="22485"/>
                </a:cubicBezTo>
                <a:cubicBezTo>
                  <a:pt x="10260" y="22244"/>
                  <a:pt x="10438" y="21985"/>
                  <a:pt x="10617" y="21700"/>
                </a:cubicBezTo>
                <a:close/>
                <a:moveTo>
                  <a:pt x="31527" y="21708"/>
                </a:moveTo>
                <a:cubicBezTo>
                  <a:pt x="31751" y="22065"/>
                  <a:pt x="31982" y="22386"/>
                  <a:pt x="32223" y="22672"/>
                </a:cubicBezTo>
                <a:cubicBezTo>
                  <a:pt x="31829" y="22467"/>
                  <a:pt x="31394" y="22365"/>
                  <a:pt x="30955" y="22365"/>
                </a:cubicBezTo>
                <a:cubicBezTo>
                  <a:pt x="30381" y="22365"/>
                  <a:pt x="29802" y="22541"/>
                  <a:pt x="29306" y="22895"/>
                </a:cubicBezTo>
                <a:cubicBezTo>
                  <a:pt x="29137" y="22788"/>
                  <a:pt x="28958" y="22681"/>
                  <a:pt x="28771" y="22592"/>
                </a:cubicBezTo>
                <a:cubicBezTo>
                  <a:pt x="29895" y="22502"/>
                  <a:pt x="30885" y="22074"/>
                  <a:pt x="31527" y="21708"/>
                </a:cubicBezTo>
                <a:close/>
                <a:moveTo>
                  <a:pt x="6242" y="17905"/>
                </a:moveTo>
                <a:cubicBezTo>
                  <a:pt x="6381" y="17905"/>
                  <a:pt x="6518" y="17911"/>
                  <a:pt x="6656" y="17926"/>
                </a:cubicBezTo>
                <a:cubicBezTo>
                  <a:pt x="8101" y="18069"/>
                  <a:pt x="9323" y="18961"/>
                  <a:pt x="10322" y="20593"/>
                </a:cubicBezTo>
                <a:cubicBezTo>
                  <a:pt x="10179" y="20683"/>
                  <a:pt x="10063" y="20763"/>
                  <a:pt x="9983" y="20825"/>
                </a:cubicBezTo>
                <a:cubicBezTo>
                  <a:pt x="9234" y="20013"/>
                  <a:pt x="8101" y="19523"/>
                  <a:pt x="6879" y="19523"/>
                </a:cubicBezTo>
                <a:cubicBezTo>
                  <a:pt x="5594" y="19523"/>
                  <a:pt x="4434" y="20049"/>
                  <a:pt x="3676" y="20914"/>
                </a:cubicBezTo>
                <a:lnTo>
                  <a:pt x="3587" y="21030"/>
                </a:lnTo>
                <a:lnTo>
                  <a:pt x="3676" y="21146"/>
                </a:lnTo>
                <a:cubicBezTo>
                  <a:pt x="4434" y="22021"/>
                  <a:pt x="5585" y="22529"/>
                  <a:pt x="6879" y="22529"/>
                </a:cubicBezTo>
                <a:cubicBezTo>
                  <a:pt x="8074" y="22529"/>
                  <a:pt x="9198" y="22056"/>
                  <a:pt x="9947" y="21280"/>
                </a:cubicBezTo>
                <a:cubicBezTo>
                  <a:pt x="10028" y="21343"/>
                  <a:pt x="10162" y="21423"/>
                  <a:pt x="10322" y="21530"/>
                </a:cubicBezTo>
                <a:cubicBezTo>
                  <a:pt x="9323" y="23154"/>
                  <a:pt x="8083" y="24037"/>
                  <a:pt x="6647" y="24171"/>
                </a:cubicBezTo>
                <a:cubicBezTo>
                  <a:pt x="6514" y="24183"/>
                  <a:pt x="6381" y="24190"/>
                  <a:pt x="6248" y="24190"/>
                </a:cubicBezTo>
                <a:cubicBezTo>
                  <a:pt x="3524" y="24190"/>
                  <a:pt x="912" y="21593"/>
                  <a:pt x="402" y="21048"/>
                </a:cubicBezTo>
                <a:cubicBezTo>
                  <a:pt x="821" y="20611"/>
                  <a:pt x="2623" y="18809"/>
                  <a:pt x="4747" y="18149"/>
                </a:cubicBezTo>
                <a:cubicBezTo>
                  <a:pt x="5112" y="18033"/>
                  <a:pt x="5478" y="17962"/>
                  <a:pt x="5853" y="17926"/>
                </a:cubicBezTo>
                <a:cubicBezTo>
                  <a:pt x="5871" y="17926"/>
                  <a:pt x="5888" y="17926"/>
                  <a:pt x="5897" y="17917"/>
                </a:cubicBezTo>
                <a:cubicBezTo>
                  <a:pt x="6014" y="17909"/>
                  <a:pt x="6128" y="17905"/>
                  <a:pt x="6242" y="17905"/>
                </a:cubicBezTo>
                <a:close/>
                <a:moveTo>
                  <a:pt x="35848" y="17928"/>
                </a:moveTo>
                <a:cubicBezTo>
                  <a:pt x="36001" y="17928"/>
                  <a:pt x="36154" y="17937"/>
                  <a:pt x="36309" y="17953"/>
                </a:cubicBezTo>
                <a:lnTo>
                  <a:pt x="36363" y="17953"/>
                </a:lnTo>
                <a:cubicBezTo>
                  <a:pt x="36782" y="17997"/>
                  <a:pt x="37201" y="18095"/>
                  <a:pt x="37603" y="18238"/>
                </a:cubicBezTo>
                <a:cubicBezTo>
                  <a:pt x="37612" y="18238"/>
                  <a:pt x="37621" y="18247"/>
                  <a:pt x="37621" y="18256"/>
                </a:cubicBezTo>
                <a:lnTo>
                  <a:pt x="37647" y="18256"/>
                </a:lnTo>
                <a:cubicBezTo>
                  <a:pt x="39672" y="18970"/>
                  <a:pt x="41367" y="20665"/>
                  <a:pt x="41760" y="21093"/>
                </a:cubicBezTo>
                <a:cubicBezTo>
                  <a:pt x="41394" y="21476"/>
                  <a:pt x="40020" y="22841"/>
                  <a:pt x="38299" y="23635"/>
                </a:cubicBezTo>
                <a:cubicBezTo>
                  <a:pt x="38272" y="23635"/>
                  <a:pt x="38245" y="23644"/>
                  <a:pt x="38218" y="23662"/>
                </a:cubicBezTo>
                <a:cubicBezTo>
                  <a:pt x="38218" y="23662"/>
                  <a:pt x="38218" y="23671"/>
                  <a:pt x="38218" y="23671"/>
                </a:cubicBezTo>
                <a:cubicBezTo>
                  <a:pt x="37612" y="23939"/>
                  <a:pt x="36960" y="24135"/>
                  <a:pt x="36300" y="24197"/>
                </a:cubicBezTo>
                <a:lnTo>
                  <a:pt x="36247" y="24197"/>
                </a:lnTo>
                <a:cubicBezTo>
                  <a:pt x="36122" y="24211"/>
                  <a:pt x="35997" y="24217"/>
                  <a:pt x="35872" y="24217"/>
                </a:cubicBezTo>
                <a:cubicBezTo>
                  <a:pt x="35747" y="24217"/>
                  <a:pt x="35622" y="24211"/>
                  <a:pt x="35497" y="24197"/>
                </a:cubicBezTo>
                <a:cubicBezTo>
                  <a:pt x="34061" y="24064"/>
                  <a:pt x="32821" y="23163"/>
                  <a:pt x="31831" y="21530"/>
                </a:cubicBezTo>
                <a:cubicBezTo>
                  <a:pt x="31982" y="21441"/>
                  <a:pt x="32098" y="21361"/>
                  <a:pt x="32179" y="21307"/>
                </a:cubicBezTo>
                <a:cubicBezTo>
                  <a:pt x="32928" y="22119"/>
                  <a:pt x="34079" y="22583"/>
                  <a:pt x="35283" y="22583"/>
                </a:cubicBezTo>
                <a:cubicBezTo>
                  <a:pt x="36550" y="22583"/>
                  <a:pt x="37728" y="22074"/>
                  <a:pt x="38468" y="21200"/>
                </a:cubicBezTo>
                <a:lnTo>
                  <a:pt x="38575" y="21102"/>
                </a:lnTo>
                <a:lnTo>
                  <a:pt x="38468" y="20986"/>
                </a:lnTo>
                <a:cubicBezTo>
                  <a:pt x="37745" y="20120"/>
                  <a:pt x="36550" y="19603"/>
                  <a:pt x="35283" y="19603"/>
                </a:cubicBezTo>
                <a:cubicBezTo>
                  <a:pt x="34097" y="19603"/>
                  <a:pt x="32964" y="20067"/>
                  <a:pt x="32214" y="20852"/>
                </a:cubicBezTo>
                <a:cubicBezTo>
                  <a:pt x="32125" y="20790"/>
                  <a:pt x="32000" y="20700"/>
                  <a:pt x="31831" y="20602"/>
                </a:cubicBezTo>
                <a:cubicBezTo>
                  <a:pt x="32821" y="18970"/>
                  <a:pt x="34070" y="18078"/>
                  <a:pt x="35515" y="17944"/>
                </a:cubicBezTo>
                <a:cubicBezTo>
                  <a:pt x="35627" y="17933"/>
                  <a:pt x="35738" y="17928"/>
                  <a:pt x="35848" y="17928"/>
                </a:cubicBezTo>
                <a:close/>
                <a:moveTo>
                  <a:pt x="26618" y="22382"/>
                </a:moveTo>
                <a:cubicBezTo>
                  <a:pt x="26737" y="22382"/>
                  <a:pt x="26857" y="22386"/>
                  <a:pt x="26978" y="22395"/>
                </a:cubicBezTo>
                <a:lnTo>
                  <a:pt x="27031" y="22395"/>
                </a:lnTo>
                <a:cubicBezTo>
                  <a:pt x="27308" y="22502"/>
                  <a:pt x="27540" y="22538"/>
                  <a:pt x="27834" y="22574"/>
                </a:cubicBezTo>
                <a:cubicBezTo>
                  <a:pt x="29574" y="23082"/>
                  <a:pt x="30725" y="24661"/>
                  <a:pt x="31081" y="25205"/>
                </a:cubicBezTo>
                <a:cubicBezTo>
                  <a:pt x="30801" y="25261"/>
                  <a:pt x="30255" y="25349"/>
                  <a:pt x="29592" y="25349"/>
                </a:cubicBezTo>
                <a:cubicBezTo>
                  <a:pt x="28759" y="25349"/>
                  <a:pt x="27740" y="25210"/>
                  <a:pt x="26826" y="24688"/>
                </a:cubicBezTo>
                <a:cubicBezTo>
                  <a:pt x="26826" y="24688"/>
                  <a:pt x="26817" y="24679"/>
                  <a:pt x="26817" y="24679"/>
                </a:cubicBezTo>
                <a:cubicBezTo>
                  <a:pt x="26701" y="24563"/>
                  <a:pt x="26558" y="24465"/>
                  <a:pt x="26362" y="24376"/>
                </a:cubicBezTo>
                <a:lnTo>
                  <a:pt x="26300" y="24331"/>
                </a:lnTo>
                <a:cubicBezTo>
                  <a:pt x="26104" y="24206"/>
                  <a:pt x="25916" y="24028"/>
                  <a:pt x="25702" y="23769"/>
                </a:cubicBezTo>
                <a:cubicBezTo>
                  <a:pt x="25952" y="23341"/>
                  <a:pt x="26139" y="22886"/>
                  <a:pt x="26264" y="22395"/>
                </a:cubicBezTo>
                <a:cubicBezTo>
                  <a:pt x="26380" y="22386"/>
                  <a:pt x="26498" y="22382"/>
                  <a:pt x="26618" y="22382"/>
                </a:cubicBezTo>
                <a:close/>
                <a:moveTo>
                  <a:pt x="15531" y="22391"/>
                </a:moveTo>
                <a:cubicBezTo>
                  <a:pt x="15648" y="22391"/>
                  <a:pt x="15765" y="22398"/>
                  <a:pt x="15880" y="22413"/>
                </a:cubicBezTo>
                <a:cubicBezTo>
                  <a:pt x="16014" y="22913"/>
                  <a:pt x="16210" y="23377"/>
                  <a:pt x="16469" y="23814"/>
                </a:cubicBezTo>
                <a:cubicBezTo>
                  <a:pt x="16353" y="23957"/>
                  <a:pt x="16219" y="24090"/>
                  <a:pt x="16085" y="24215"/>
                </a:cubicBezTo>
                <a:lnTo>
                  <a:pt x="16076" y="24215"/>
                </a:lnTo>
                <a:cubicBezTo>
                  <a:pt x="16058" y="24215"/>
                  <a:pt x="16049" y="24224"/>
                  <a:pt x="16032" y="24242"/>
                </a:cubicBezTo>
                <a:cubicBezTo>
                  <a:pt x="16014" y="24251"/>
                  <a:pt x="16005" y="24260"/>
                  <a:pt x="15987" y="24278"/>
                </a:cubicBezTo>
                <a:lnTo>
                  <a:pt x="15969" y="24287"/>
                </a:lnTo>
                <a:cubicBezTo>
                  <a:pt x="15773" y="24420"/>
                  <a:pt x="15559" y="24519"/>
                  <a:pt x="15363" y="24715"/>
                </a:cubicBezTo>
                <a:cubicBezTo>
                  <a:pt x="15336" y="24724"/>
                  <a:pt x="15300" y="24742"/>
                  <a:pt x="15273" y="24750"/>
                </a:cubicBezTo>
                <a:lnTo>
                  <a:pt x="15264" y="24759"/>
                </a:lnTo>
                <a:cubicBezTo>
                  <a:pt x="15202" y="24777"/>
                  <a:pt x="15157" y="24813"/>
                  <a:pt x="15113" y="24840"/>
                </a:cubicBezTo>
                <a:cubicBezTo>
                  <a:pt x="14291" y="25248"/>
                  <a:pt x="13412" y="25364"/>
                  <a:pt x="12670" y="25364"/>
                </a:cubicBezTo>
                <a:cubicBezTo>
                  <a:pt x="11985" y="25364"/>
                  <a:pt x="11416" y="25265"/>
                  <a:pt x="11116" y="25205"/>
                </a:cubicBezTo>
                <a:cubicBezTo>
                  <a:pt x="11473" y="24652"/>
                  <a:pt x="12668" y="23020"/>
                  <a:pt x="14488" y="22538"/>
                </a:cubicBezTo>
                <a:cubicBezTo>
                  <a:pt x="14649" y="22538"/>
                  <a:pt x="14774" y="22502"/>
                  <a:pt x="14934" y="22467"/>
                </a:cubicBezTo>
                <a:lnTo>
                  <a:pt x="14952" y="22467"/>
                </a:lnTo>
                <a:lnTo>
                  <a:pt x="14979" y="22440"/>
                </a:lnTo>
                <a:lnTo>
                  <a:pt x="14988" y="22440"/>
                </a:lnTo>
                <a:cubicBezTo>
                  <a:pt x="15006" y="22440"/>
                  <a:pt x="15032" y="22431"/>
                  <a:pt x="15050" y="22431"/>
                </a:cubicBezTo>
                <a:cubicBezTo>
                  <a:pt x="15206" y="22405"/>
                  <a:pt x="15368" y="22391"/>
                  <a:pt x="15531" y="22391"/>
                </a:cubicBezTo>
                <a:close/>
                <a:moveTo>
                  <a:pt x="21072" y="16374"/>
                </a:moveTo>
                <a:cubicBezTo>
                  <a:pt x="23668" y="16374"/>
                  <a:pt x="25765" y="18479"/>
                  <a:pt x="25765" y="21066"/>
                </a:cubicBezTo>
                <a:cubicBezTo>
                  <a:pt x="25765" y="23653"/>
                  <a:pt x="23668" y="25759"/>
                  <a:pt x="21072" y="25759"/>
                </a:cubicBezTo>
                <a:cubicBezTo>
                  <a:pt x="18494" y="25759"/>
                  <a:pt x="16380" y="23653"/>
                  <a:pt x="16380" y="21066"/>
                </a:cubicBezTo>
                <a:cubicBezTo>
                  <a:pt x="16380" y="18479"/>
                  <a:pt x="18494" y="16374"/>
                  <a:pt x="21072" y="16374"/>
                </a:cubicBezTo>
                <a:close/>
                <a:moveTo>
                  <a:pt x="11179" y="22618"/>
                </a:moveTo>
                <a:cubicBezTo>
                  <a:pt x="11723" y="22618"/>
                  <a:pt x="12222" y="22770"/>
                  <a:pt x="12633" y="23091"/>
                </a:cubicBezTo>
                <a:cubicBezTo>
                  <a:pt x="11571" y="23867"/>
                  <a:pt x="10929" y="24849"/>
                  <a:pt x="10750" y="25152"/>
                </a:cubicBezTo>
                <a:cubicBezTo>
                  <a:pt x="10741" y="25152"/>
                  <a:pt x="10733" y="25161"/>
                  <a:pt x="10724" y="25170"/>
                </a:cubicBezTo>
                <a:lnTo>
                  <a:pt x="10634" y="25179"/>
                </a:lnTo>
                <a:lnTo>
                  <a:pt x="10634" y="25348"/>
                </a:lnTo>
                <a:cubicBezTo>
                  <a:pt x="10634" y="25446"/>
                  <a:pt x="10715" y="25491"/>
                  <a:pt x="10813" y="25491"/>
                </a:cubicBezTo>
                <a:cubicBezTo>
                  <a:pt x="10822" y="25491"/>
                  <a:pt x="10840" y="25491"/>
                  <a:pt x="10857" y="25482"/>
                </a:cubicBezTo>
                <a:cubicBezTo>
                  <a:pt x="11051" y="25535"/>
                  <a:pt x="11761" y="25699"/>
                  <a:pt x="12659" y="25699"/>
                </a:cubicBezTo>
                <a:cubicBezTo>
                  <a:pt x="12960" y="25699"/>
                  <a:pt x="13283" y="25681"/>
                  <a:pt x="13614" y="25634"/>
                </a:cubicBezTo>
                <a:lnTo>
                  <a:pt x="13614" y="25634"/>
                </a:lnTo>
                <a:cubicBezTo>
                  <a:pt x="13364" y="26784"/>
                  <a:pt x="12338" y="27614"/>
                  <a:pt x="11179" y="27614"/>
                </a:cubicBezTo>
                <a:cubicBezTo>
                  <a:pt x="9778" y="27614"/>
                  <a:pt x="8627" y="26490"/>
                  <a:pt x="8627" y="25107"/>
                </a:cubicBezTo>
                <a:cubicBezTo>
                  <a:pt x="8627" y="23733"/>
                  <a:pt x="9796" y="22618"/>
                  <a:pt x="11179" y="22618"/>
                </a:cubicBezTo>
                <a:close/>
                <a:moveTo>
                  <a:pt x="30961" y="22704"/>
                </a:moveTo>
                <a:cubicBezTo>
                  <a:pt x="31599" y="22704"/>
                  <a:pt x="32228" y="22952"/>
                  <a:pt x="32696" y="23430"/>
                </a:cubicBezTo>
                <a:cubicBezTo>
                  <a:pt x="33196" y="23921"/>
                  <a:pt x="33454" y="24572"/>
                  <a:pt x="33454" y="25241"/>
                </a:cubicBezTo>
                <a:cubicBezTo>
                  <a:pt x="33454" y="25901"/>
                  <a:pt x="33196" y="26526"/>
                  <a:pt x="32732" y="26999"/>
                </a:cubicBezTo>
                <a:cubicBezTo>
                  <a:pt x="32259" y="27471"/>
                  <a:pt x="31635" y="27721"/>
                  <a:pt x="30965" y="27721"/>
                </a:cubicBezTo>
                <a:cubicBezTo>
                  <a:pt x="30296" y="27721"/>
                  <a:pt x="29654" y="27454"/>
                  <a:pt x="29172" y="26972"/>
                </a:cubicBezTo>
                <a:cubicBezTo>
                  <a:pt x="28780" y="26588"/>
                  <a:pt x="28539" y="26115"/>
                  <a:pt x="28477" y="25607"/>
                </a:cubicBezTo>
                <a:lnTo>
                  <a:pt x="28477" y="25607"/>
                </a:lnTo>
                <a:cubicBezTo>
                  <a:pt x="28855" y="25667"/>
                  <a:pt x="29221" y="25690"/>
                  <a:pt x="29559" y="25690"/>
                </a:cubicBezTo>
                <a:cubicBezTo>
                  <a:pt x="30568" y="25690"/>
                  <a:pt x="31325" y="25486"/>
                  <a:pt x="31385" y="25473"/>
                </a:cubicBezTo>
                <a:cubicBezTo>
                  <a:pt x="31438" y="25464"/>
                  <a:pt x="31474" y="25428"/>
                  <a:pt x="31501" y="25384"/>
                </a:cubicBezTo>
                <a:cubicBezTo>
                  <a:pt x="31527" y="25330"/>
                  <a:pt x="31527" y="25277"/>
                  <a:pt x="31492" y="25223"/>
                </a:cubicBezTo>
                <a:cubicBezTo>
                  <a:pt x="31447" y="25152"/>
                  <a:pt x="30787" y="23992"/>
                  <a:pt x="29601" y="23109"/>
                </a:cubicBezTo>
                <a:cubicBezTo>
                  <a:pt x="30019" y="22837"/>
                  <a:pt x="30493" y="22704"/>
                  <a:pt x="30961" y="22704"/>
                </a:cubicBezTo>
                <a:close/>
                <a:moveTo>
                  <a:pt x="14551" y="25428"/>
                </a:moveTo>
                <a:cubicBezTo>
                  <a:pt x="13828" y="26294"/>
                  <a:pt x="13445" y="27293"/>
                  <a:pt x="13248" y="27998"/>
                </a:cubicBezTo>
                <a:cubicBezTo>
                  <a:pt x="12847" y="27900"/>
                  <a:pt x="12454" y="27837"/>
                  <a:pt x="12071" y="27801"/>
                </a:cubicBezTo>
                <a:cubicBezTo>
                  <a:pt x="13043" y="27471"/>
                  <a:pt x="13792" y="26633"/>
                  <a:pt x="13971" y="25580"/>
                </a:cubicBezTo>
                <a:cubicBezTo>
                  <a:pt x="14158" y="25536"/>
                  <a:pt x="14354" y="25491"/>
                  <a:pt x="14551" y="25428"/>
                </a:cubicBezTo>
                <a:close/>
                <a:moveTo>
                  <a:pt x="27558" y="25384"/>
                </a:moveTo>
                <a:lnTo>
                  <a:pt x="27558" y="25384"/>
                </a:lnTo>
                <a:cubicBezTo>
                  <a:pt x="27745" y="25446"/>
                  <a:pt x="27941" y="25500"/>
                  <a:pt x="28138" y="25544"/>
                </a:cubicBezTo>
                <a:cubicBezTo>
                  <a:pt x="28191" y="26169"/>
                  <a:pt x="28459" y="26740"/>
                  <a:pt x="28923" y="27204"/>
                </a:cubicBezTo>
                <a:cubicBezTo>
                  <a:pt x="29199" y="27480"/>
                  <a:pt x="29511" y="27685"/>
                  <a:pt x="29850" y="27828"/>
                </a:cubicBezTo>
                <a:cubicBezTo>
                  <a:pt x="29547" y="27864"/>
                  <a:pt x="29235" y="27926"/>
                  <a:pt x="28905" y="27998"/>
                </a:cubicBezTo>
                <a:cubicBezTo>
                  <a:pt x="28708" y="27275"/>
                  <a:pt x="28307" y="26249"/>
                  <a:pt x="27558" y="25384"/>
                </a:cubicBezTo>
                <a:close/>
                <a:moveTo>
                  <a:pt x="16790" y="24287"/>
                </a:moveTo>
                <a:cubicBezTo>
                  <a:pt x="17093" y="24688"/>
                  <a:pt x="17441" y="25045"/>
                  <a:pt x="17843" y="25348"/>
                </a:cubicBezTo>
                <a:cubicBezTo>
                  <a:pt x="17780" y="25562"/>
                  <a:pt x="17718" y="25767"/>
                  <a:pt x="17611" y="25964"/>
                </a:cubicBezTo>
                <a:cubicBezTo>
                  <a:pt x="17602" y="25964"/>
                  <a:pt x="17593" y="25973"/>
                  <a:pt x="17593" y="25982"/>
                </a:cubicBezTo>
                <a:cubicBezTo>
                  <a:pt x="17557" y="25999"/>
                  <a:pt x="17530" y="26026"/>
                  <a:pt x="17513" y="26062"/>
                </a:cubicBezTo>
                <a:cubicBezTo>
                  <a:pt x="17325" y="26285"/>
                  <a:pt x="17191" y="26490"/>
                  <a:pt x="17111" y="26695"/>
                </a:cubicBezTo>
                <a:cubicBezTo>
                  <a:pt x="17102" y="26704"/>
                  <a:pt x="17093" y="26722"/>
                  <a:pt x="17093" y="26731"/>
                </a:cubicBezTo>
                <a:cubicBezTo>
                  <a:pt x="15907" y="28140"/>
                  <a:pt x="14051" y="28595"/>
                  <a:pt x="13418" y="28711"/>
                </a:cubicBezTo>
                <a:cubicBezTo>
                  <a:pt x="13543" y="28087"/>
                  <a:pt x="13998" y="26285"/>
                  <a:pt x="15371" y="25089"/>
                </a:cubicBezTo>
                <a:lnTo>
                  <a:pt x="15461" y="25054"/>
                </a:lnTo>
                <a:lnTo>
                  <a:pt x="15550" y="25009"/>
                </a:lnTo>
                <a:cubicBezTo>
                  <a:pt x="15559" y="25000"/>
                  <a:pt x="15568" y="24991"/>
                  <a:pt x="15568" y="24982"/>
                </a:cubicBezTo>
                <a:cubicBezTo>
                  <a:pt x="15782" y="24884"/>
                  <a:pt x="15978" y="24759"/>
                  <a:pt x="16139" y="24590"/>
                </a:cubicBezTo>
                <a:cubicBezTo>
                  <a:pt x="16148" y="24581"/>
                  <a:pt x="16148" y="24581"/>
                  <a:pt x="16148" y="24581"/>
                </a:cubicBezTo>
                <a:lnTo>
                  <a:pt x="16246" y="24527"/>
                </a:lnTo>
                <a:cubicBezTo>
                  <a:pt x="16388" y="24456"/>
                  <a:pt x="16576" y="24367"/>
                  <a:pt x="16790" y="24287"/>
                </a:cubicBezTo>
                <a:close/>
                <a:moveTo>
                  <a:pt x="25363" y="24287"/>
                </a:moveTo>
                <a:cubicBezTo>
                  <a:pt x="25657" y="24376"/>
                  <a:pt x="25907" y="24483"/>
                  <a:pt x="26130" y="24617"/>
                </a:cubicBezTo>
                <a:lnTo>
                  <a:pt x="26139" y="24617"/>
                </a:lnTo>
                <a:cubicBezTo>
                  <a:pt x="26327" y="24804"/>
                  <a:pt x="26496" y="24929"/>
                  <a:pt x="26657" y="24982"/>
                </a:cubicBezTo>
                <a:cubicBezTo>
                  <a:pt x="27861" y="25928"/>
                  <a:pt x="28396" y="27373"/>
                  <a:pt x="28619" y="28230"/>
                </a:cubicBezTo>
                <a:lnTo>
                  <a:pt x="28619" y="28256"/>
                </a:lnTo>
                <a:cubicBezTo>
                  <a:pt x="28619" y="28274"/>
                  <a:pt x="28628" y="28283"/>
                  <a:pt x="28637" y="28292"/>
                </a:cubicBezTo>
                <a:cubicBezTo>
                  <a:pt x="28682" y="28462"/>
                  <a:pt x="28708" y="28604"/>
                  <a:pt x="28726" y="28711"/>
                </a:cubicBezTo>
                <a:cubicBezTo>
                  <a:pt x="28111" y="28595"/>
                  <a:pt x="26335" y="28149"/>
                  <a:pt x="25131" y="26820"/>
                </a:cubicBezTo>
                <a:lnTo>
                  <a:pt x="25104" y="26793"/>
                </a:lnTo>
                <a:cubicBezTo>
                  <a:pt x="25104" y="26784"/>
                  <a:pt x="25095" y="26776"/>
                  <a:pt x="25095" y="26767"/>
                </a:cubicBezTo>
                <a:lnTo>
                  <a:pt x="25095" y="26704"/>
                </a:lnTo>
                <a:lnTo>
                  <a:pt x="25051" y="26651"/>
                </a:lnTo>
                <a:cubicBezTo>
                  <a:pt x="25042" y="26651"/>
                  <a:pt x="25042" y="26642"/>
                  <a:pt x="25033" y="26642"/>
                </a:cubicBezTo>
                <a:cubicBezTo>
                  <a:pt x="24908" y="26374"/>
                  <a:pt x="24730" y="26142"/>
                  <a:pt x="24587" y="25973"/>
                </a:cubicBezTo>
                <a:lnTo>
                  <a:pt x="24542" y="25892"/>
                </a:lnTo>
                <a:cubicBezTo>
                  <a:pt x="24453" y="25741"/>
                  <a:pt x="24373" y="25553"/>
                  <a:pt x="24301" y="25348"/>
                </a:cubicBezTo>
                <a:cubicBezTo>
                  <a:pt x="24703" y="25045"/>
                  <a:pt x="25060" y="24688"/>
                  <a:pt x="25363" y="24287"/>
                </a:cubicBezTo>
                <a:close/>
                <a:moveTo>
                  <a:pt x="8609" y="23841"/>
                </a:moveTo>
                <a:cubicBezTo>
                  <a:pt x="8413" y="24224"/>
                  <a:pt x="8297" y="24652"/>
                  <a:pt x="8288" y="25107"/>
                </a:cubicBezTo>
                <a:cubicBezTo>
                  <a:pt x="8288" y="26428"/>
                  <a:pt x="9216" y="27543"/>
                  <a:pt x="10465" y="27855"/>
                </a:cubicBezTo>
                <a:cubicBezTo>
                  <a:pt x="9698" y="27998"/>
                  <a:pt x="9029" y="28301"/>
                  <a:pt x="8449" y="28783"/>
                </a:cubicBezTo>
                <a:cubicBezTo>
                  <a:pt x="8261" y="28943"/>
                  <a:pt x="8083" y="29113"/>
                  <a:pt x="7913" y="29300"/>
                </a:cubicBezTo>
                <a:cubicBezTo>
                  <a:pt x="7566" y="29211"/>
                  <a:pt x="6263" y="28774"/>
                  <a:pt x="5710" y="27659"/>
                </a:cubicBezTo>
                <a:cubicBezTo>
                  <a:pt x="5291" y="26802"/>
                  <a:pt x="5371" y="25741"/>
                  <a:pt x="5933" y="24519"/>
                </a:cubicBezTo>
                <a:cubicBezTo>
                  <a:pt x="6045" y="24527"/>
                  <a:pt x="6158" y="24531"/>
                  <a:pt x="6271" y="24531"/>
                </a:cubicBezTo>
                <a:cubicBezTo>
                  <a:pt x="6409" y="24531"/>
                  <a:pt x="6549" y="24524"/>
                  <a:pt x="6691" y="24510"/>
                </a:cubicBezTo>
                <a:cubicBezTo>
                  <a:pt x="7369" y="24447"/>
                  <a:pt x="8012" y="24224"/>
                  <a:pt x="8609" y="23841"/>
                </a:cubicBezTo>
                <a:close/>
                <a:moveTo>
                  <a:pt x="33365" y="23742"/>
                </a:moveTo>
                <a:lnTo>
                  <a:pt x="33365" y="23742"/>
                </a:lnTo>
                <a:cubicBezTo>
                  <a:pt x="34008" y="24197"/>
                  <a:pt x="34703" y="24465"/>
                  <a:pt x="35453" y="24536"/>
                </a:cubicBezTo>
                <a:cubicBezTo>
                  <a:pt x="35595" y="24551"/>
                  <a:pt x="35735" y="24558"/>
                  <a:pt x="35873" y="24558"/>
                </a:cubicBezTo>
                <a:cubicBezTo>
                  <a:pt x="35986" y="24558"/>
                  <a:pt x="36099" y="24553"/>
                  <a:pt x="36211" y="24545"/>
                </a:cubicBezTo>
                <a:cubicBezTo>
                  <a:pt x="36398" y="24875"/>
                  <a:pt x="37005" y="26062"/>
                  <a:pt x="36604" y="27275"/>
                </a:cubicBezTo>
                <a:cubicBezTo>
                  <a:pt x="36309" y="28158"/>
                  <a:pt x="35506" y="28854"/>
                  <a:pt x="34231" y="29336"/>
                </a:cubicBezTo>
                <a:cubicBezTo>
                  <a:pt x="34061" y="29149"/>
                  <a:pt x="33883" y="28970"/>
                  <a:pt x="33695" y="28810"/>
                </a:cubicBezTo>
                <a:cubicBezTo>
                  <a:pt x="33169" y="28372"/>
                  <a:pt x="32562" y="28078"/>
                  <a:pt x="31875" y="27917"/>
                </a:cubicBezTo>
                <a:cubicBezTo>
                  <a:pt x="32286" y="27784"/>
                  <a:pt x="32660" y="27552"/>
                  <a:pt x="32973" y="27239"/>
                </a:cubicBezTo>
                <a:cubicBezTo>
                  <a:pt x="33499" y="26704"/>
                  <a:pt x="33793" y="25999"/>
                  <a:pt x="33793" y="25241"/>
                </a:cubicBezTo>
                <a:cubicBezTo>
                  <a:pt x="33793" y="24697"/>
                  <a:pt x="33642" y="24188"/>
                  <a:pt x="33365" y="23742"/>
                </a:cubicBezTo>
                <a:close/>
                <a:moveTo>
                  <a:pt x="16736" y="27561"/>
                </a:moveTo>
                <a:cubicBezTo>
                  <a:pt x="16674" y="27748"/>
                  <a:pt x="16620" y="27935"/>
                  <a:pt x="16585" y="28123"/>
                </a:cubicBezTo>
                <a:cubicBezTo>
                  <a:pt x="15969" y="28185"/>
                  <a:pt x="15407" y="28453"/>
                  <a:pt x="14934" y="28908"/>
                </a:cubicBezTo>
                <a:cubicBezTo>
                  <a:pt x="14658" y="29184"/>
                  <a:pt x="14453" y="29505"/>
                  <a:pt x="14310" y="29844"/>
                </a:cubicBezTo>
                <a:cubicBezTo>
                  <a:pt x="14265" y="29541"/>
                  <a:pt x="14212" y="29229"/>
                  <a:pt x="14131" y="28899"/>
                </a:cubicBezTo>
                <a:cubicBezTo>
                  <a:pt x="14845" y="28702"/>
                  <a:pt x="15862" y="28310"/>
                  <a:pt x="16736" y="27561"/>
                </a:cubicBezTo>
                <a:close/>
                <a:moveTo>
                  <a:pt x="25443" y="27596"/>
                </a:moveTo>
                <a:lnTo>
                  <a:pt x="25443" y="27596"/>
                </a:lnTo>
                <a:cubicBezTo>
                  <a:pt x="26309" y="28319"/>
                  <a:pt x="27317" y="28702"/>
                  <a:pt x="28013" y="28899"/>
                </a:cubicBezTo>
                <a:cubicBezTo>
                  <a:pt x="27923" y="29309"/>
                  <a:pt x="27852" y="29702"/>
                  <a:pt x="27825" y="30076"/>
                </a:cubicBezTo>
                <a:cubicBezTo>
                  <a:pt x="27495" y="29104"/>
                  <a:pt x="26648" y="28355"/>
                  <a:pt x="25586" y="28167"/>
                </a:cubicBezTo>
                <a:cubicBezTo>
                  <a:pt x="25550" y="27980"/>
                  <a:pt x="25506"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7" y="27801"/>
                </a:cubicBezTo>
                <a:cubicBezTo>
                  <a:pt x="5978" y="28943"/>
                  <a:pt x="7164" y="29425"/>
                  <a:pt x="7682" y="29586"/>
                </a:cubicBezTo>
                <a:cubicBezTo>
                  <a:pt x="7521" y="29800"/>
                  <a:pt x="7369" y="30032"/>
                  <a:pt x="7235" y="30264"/>
                </a:cubicBezTo>
                <a:cubicBezTo>
                  <a:pt x="6807" y="30157"/>
                  <a:pt x="5300" y="29666"/>
                  <a:pt x="4559" y="28319"/>
                </a:cubicBezTo>
                <a:cubicBezTo>
                  <a:pt x="3970" y="27239"/>
                  <a:pt x="3970" y="25883"/>
                  <a:pt x="4577" y="24251"/>
                </a:cubicBezTo>
                <a:close/>
                <a:moveTo>
                  <a:pt x="37371" y="24340"/>
                </a:moveTo>
                <a:cubicBezTo>
                  <a:pt x="37585" y="24742"/>
                  <a:pt x="38307" y="26124"/>
                  <a:pt x="37888" y="27614"/>
                </a:cubicBezTo>
                <a:cubicBezTo>
                  <a:pt x="37549" y="28792"/>
                  <a:pt x="36577" y="29755"/>
                  <a:pt x="34998" y="30478"/>
                </a:cubicBezTo>
                <a:cubicBezTo>
                  <a:pt x="34846" y="30183"/>
                  <a:pt x="34668" y="29898"/>
                  <a:pt x="34463" y="29621"/>
                </a:cubicBezTo>
                <a:cubicBezTo>
                  <a:pt x="35774" y="29086"/>
                  <a:pt x="36604" y="28346"/>
                  <a:pt x="36925" y="27373"/>
                </a:cubicBezTo>
                <a:cubicBezTo>
                  <a:pt x="37326" y="26169"/>
                  <a:pt x="36827" y="25000"/>
                  <a:pt x="36568" y="24510"/>
                </a:cubicBezTo>
                <a:cubicBezTo>
                  <a:pt x="36836" y="24474"/>
                  <a:pt x="37103" y="24420"/>
                  <a:pt x="37371" y="24340"/>
                </a:cubicBezTo>
                <a:close/>
                <a:moveTo>
                  <a:pt x="23811" y="25678"/>
                </a:moveTo>
                <a:cubicBezTo>
                  <a:pt x="23954" y="25794"/>
                  <a:pt x="24096" y="25928"/>
                  <a:pt x="24248" y="26098"/>
                </a:cubicBezTo>
                <a:cubicBezTo>
                  <a:pt x="24257" y="26115"/>
                  <a:pt x="24275" y="26142"/>
                  <a:pt x="24293" y="26151"/>
                </a:cubicBezTo>
                <a:cubicBezTo>
                  <a:pt x="24310" y="26169"/>
                  <a:pt x="24319" y="26178"/>
                  <a:pt x="24328" y="26196"/>
                </a:cubicBezTo>
                <a:cubicBezTo>
                  <a:pt x="24417" y="26437"/>
                  <a:pt x="24560" y="26660"/>
                  <a:pt x="24774" y="26874"/>
                </a:cubicBezTo>
                <a:cubicBezTo>
                  <a:pt x="24801" y="26927"/>
                  <a:pt x="24819" y="26990"/>
                  <a:pt x="24855" y="27025"/>
                </a:cubicBezTo>
                <a:cubicBezTo>
                  <a:pt x="25631" y="28604"/>
                  <a:pt x="25354" y="30406"/>
                  <a:pt x="25220" y="31040"/>
                </a:cubicBezTo>
                <a:cubicBezTo>
                  <a:pt x="24676" y="30674"/>
                  <a:pt x="23044" y="29479"/>
                  <a:pt x="22544" y="27659"/>
                </a:cubicBezTo>
                <a:cubicBezTo>
                  <a:pt x="22544" y="27516"/>
                  <a:pt x="22517" y="27373"/>
                  <a:pt x="22482" y="27204"/>
                </a:cubicBezTo>
                <a:lnTo>
                  <a:pt x="22482" y="27195"/>
                </a:lnTo>
                <a:lnTo>
                  <a:pt x="22464" y="27168"/>
                </a:lnTo>
                <a:cubicBezTo>
                  <a:pt x="22455" y="27141"/>
                  <a:pt x="22455" y="27115"/>
                  <a:pt x="22455" y="27079"/>
                </a:cubicBezTo>
                <a:lnTo>
                  <a:pt x="22455" y="27061"/>
                </a:lnTo>
                <a:cubicBezTo>
                  <a:pt x="22455" y="27052"/>
                  <a:pt x="22455" y="27052"/>
                  <a:pt x="22446" y="27043"/>
                </a:cubicBezTo>
                <a:cubicBezTo>
                  <a:pt x="22401" y="26793"/>
                  <a:pt x="22401" y="26526"/>
                  <a:pt x="22428" y="26258"/>
                </a:cubicBezTo>
                <a:cubicBezTo>
                  <a:pt x="22919" y="26133"/>
                  <a:pt x="23383" y="25937"/>
                  <a:pt x="23811" y="25678"/>
                </a:cubicBezTo>
                <a:close/>
                <a:moveTo>
                  <a:pt x="18360" y="25696"/>
                </a:moveTo>
                <a:cubicBezTo>
                  <a:pt x="18788" y="25946"/>
                  <a:pt x="19252" y="26142"/>
                  <a:pt x="19743" y="26267"/>
                </a:cubicBezTo>
                <a:cubicBezTo>
                  <a:pt x="19761" y="26490"/>
                  <a:pt x="19761" y="26722"/>
                  <a:pt x="19752" y="26954"/>
                </a:cubicBezTo>
                <a:lnTo>
                  <a:pt x="19716" y="27079"/>
                </a:lnTo>
                <a:lnTo>
                  <a:pt x="19716" y="27097"/>
                </a:lnTo>
                <a:cubicBezTo>
                  <a:pt x="19627" y="27320"/>
                  <a:pt x="19618" y="27552"/>
                  <a:pt x="19555" y="27828"/>
                </a:cubicBezTo>
                <a:cubicBezTo>
                  <a:pt x="19555" y="27855"/>
                  <a:pt x="19555" y="27882"/>
                  <a:pt x="19555" y="27909"/>
                </a:cubicBezTo>
                <a:cubicBezTo>
                  <a:pt x="19020" y="29577"/>
                  <a:pt x="17504" y="30701"/>
                  <a:pt x="16951" y="31058"/>
                </a:cubicBezTo>
                <a:cubicBezTo>
                  <a:pt x="16808" y="30406"/>
                  <a:pt x="16522" y="28471"/>
                  <a:pt x="17432" y="26847"/>
                </a:cubicBezTo>
                <a:cubicBezTo>
                  <a:pt x="17432" y="26838"/>
                  <a:pt x="17441" y="26829"/>
                  <a:pt x="17441" y="26820"/>
                </a:cubicBezTo>
                <a:cubicBezTo>
                  <a:pt x="17584" y="26651"/>
                  <a:pt x="17762" y="26437"/>
                  <a:pt x="17834" y="26205"/>
                </a:cubicBezTo>
                <a:cubicBezTo>
                  <a:pt x="17843" y="26196"/>
                  <a:pt x="17852" y="26178"/>
                  <a:pt x="17860" y="26169"/>
                </a:cubicBezTo>
                <a:cubicBezTo>
                  <a:pt x="18003" y="25999"/>
                  <a:pt x="18164" y="25848"/>
                  <a:pt x="18360" y="25696"/>
                </a:cubicBezTo>
                <a:close/>
                <a:moveTo>
                  <a:pt x="38272" y="24019"/>
                </a:moveTo>
                <a:cubicBezTo>
                  <a:pt x="38575" y="24465"/>
                  <a:pt x="39610" y="26169"/>
                  <a:pt x="39084" y="27917"/>
                </a:cubicBezTo>
                <a:cubicBezTo>
                  <a:pt x="38682" y="29291"/>
                  <a:pt x="37389" y="30362"/>
                  <a:pt x="35292" y="31129"/>
                </a:cubicBezTo>
                <a:cubicBezTo>
                  <a:pt x="35248" y="31013"/>
                  <a:pt x="35194" y="30897"/>
                  <a:pt x="35141" y="30781"/>
                </a:cubicBezTo>
                <a:cubicBezTo>
                  <a:pt x="36809" y="30014"/>
                  <a:pt x="37844" y="28988"/>
                  <a:pt x="38192" y="27703"/>
                </a:cubicBezTo>
                <a:cubicBezTo>
                  <a:pt x="38664" y="26169"/>
                  <a:pt x="37986" y="24742"/>
                  <a:pt x="37701" y="24242"/>
                </a:cubicBezTo>
                <a:cubicBezTo>
                  <a:pt x="37897" y="24180"/>
                  <a:pt x="38084" y="24099"/>
                  <a:pt x="38272" y="24019"/>
                </a:cubicBezTo>
                <a:close/>
                <a:moveTo>
                  <a:pt x="3899" y="24001"/>
                </a:moveTo>
                <a:cubicBezTo>
                  <a:pt x="4015" y="24055"/>
                  <a:pt x="4140" y="24099"/>
                  <a:pt x="4256" y="24144"/>
                </a:cubicBezTo>
                <a:cubicBezTo>
                  <a:pt x="3944" y="25000"/>
                  <a:pt x="3792" y="25794"/>
                  <a:pt x="3792" y="26517"/>
                </a:cubicBezTo>
                <a:cubicBezTo>
                  <a:pt x="3792" y="27248"/>
                  <a:pt x="3953" y="27909"/>
                  <a:pt x="4256" y="28471"/>
                </a:cubicBezTo>
                <a:cubicBezTo>
                  <a:pt x="5041" y="29880"/>
                  <a:pt x="6513" y="30415"/>
                  <a:pt x="7075" y="30567"/>
                </a:cubicBezTo>
                <a:cubicBezTo>
                  <a:pt x="6986" y="30754"/>
                  <a:pt x="6905" y="30951"/>
                  <a:pt x="6825" y="31138"/>
                </a:cubicBezTo>
                <a:cubicBezTo>
                  <a:pt x="6290" y="31031"/>
                  <a:pt x="4363" y="30549"/>
                  <a:pt x="3515" y="28952"/>
                </a:cubicBezTo>
                <a:cubicBezTo>
                  <a:pt x="2811" y="27694"/>
                  <a:pt x="2953" y="26017"/>
                  <a:pt x="3899" y="24001"/>
                </a:cubicBezTo>
                <a:close/>
                <a:moveTo>
                  <a:pt x="21821" y="26383"/>
                </a:moveTo>
                <a:cubicBezTo>
                  <a:pt x="21955" y="26642"/>
                  <a:pt x="22044" y="26900"/>
                  <a:pt x="22107" y="27141"/>
                </a:cubicBezTo>
                <a:cubicBezTo>
                  <a:pt x="22107" y="27150"/>
                  <a:pt x="22107" y="27159"/>
                  <a:pt x="22107" y="27177"/>
                </a:cubicBezTo>
                <a:cubicBezTo>
                  <a:pt x="22116" y="27302"/>
                  <a:pt x="22151" y="27418"/>
                  <a:pt x="22178" y="27543"/>
                </a:cubicBezTo>
                <a:cubicBezTo>
                  <a:pt x="22187" y="27578"/>
                  <a:pt x="22196" y="27623"/>
                  <a:pt x="22205" y="27659"/>
                </a:cubicBezTo>
                <a:lnTo>
                  <a:pt x="22205" y="27712"/>
                </a:lnTo>
                <a:cubicBezTo>
                  <a:pt x="22446" y="29229"/>
                  <a:pt x="21830" y="30647"/>
                  <a:pt x="21375" y="31441"/>
                </a:cubicBezTo>
                <a:cubicBezTo>
                  <a:pt x="21358" y="31450"/>
                  <a:pt x="21349" y="31468"/>
                  <a:pt x="21331" y="31486"/>
                </a:cubicBezTo>
                <a:cubicBezTo>
                  <a:pt x="21313" y="31504"/>
                  <a:pt x="21313" y="31530"/>
                  <a:pt x="21304" y="31557"/>
                </a:cubicBezTo>
                <a:cubicBezTo>
                  <a:pt x="21224" y="31700"/>
                  <a:pt x="21143" y="31825"/>
                  <a:pt x="21090" y="31914"/>
                </a:cubicBezTo>
                <a:cubicBezTo>
                  <a:pt x="20751" y="31414"/>
                  <a:pt x="19894" y="29987"/>
                  <a:pt x="19894" y="28346"/>
                </a:cubicBezTo>
                <a:cubicBezTo>
                  <a:pt x="19894" y="28185"/>
                  <a:pt x="19894" y="28024"/>
                  <a:pt x="19903" y="27864"/>
                </a:cubicBezTo>
                <a:cubicBezTo>
                  <a:pt x="20010" y="27596"/>
                  <a:pt x="20064" y="27364"/>
                  <a:pt x="20073" y="27123"/>
                </a:cubicBezTo>
                <a:cubicBezTo>
                  <a:pt x="20082" y="27123"/>
                  <a:pt x="20082" y="27115"/>
                  <a:pt x="20082" y="27115"/>
                </a:cubicBezTo>
                <a:lnTo>
                  <a:pt x="20109" y="26999"/>
                </a:lnTo>
                <a:lnTo>
                  <a:pt x="20100" y="26999"/>
                </a:lnTo>
                <a:cubicBezTo>
                  <a:pt x="20162" y="26758"/>
                  <a:pt x="20242" y="26561"/>
                  <a:pt x="20349" y="26383"/>
                </a:cubicBezTo>
                <a:cubicBezTo>
                  <a:pt x="20581" y="26419"/>
                  <a:pt x="20822" y="26437"/>
                  <a:pt x="21072" y="26437"/>
                </a:cubicBezTo>
                <a:cubicBezTo>
                  <a:pt x="21322" y="26437"/>
                  <a:pt x="21572" y="26419"/>
                  <a:pt x="21821" y="26383"/>
                </a:cubicBezTo>
                <a:close/>
                <a:moveTo>
                  <a:pt x="22589" y="28676"/>
                </a:moveTo>
                <a:cubicBezTo>
                  <a:pt x="22687" y="28872"/>
                  <a:pt x="22785" y="29050"/>
                  <a:pt x="22901" y="29220"/>
                </a:cubicBezTo>
                <a:cubicBezTo>
                  <a:pt x="22499" y="29702"/>
                  <a:pt x="22294" y="30299"/>
                  <a:pt x="22294" y="30959"/>
                </a:cubicBezTo>
                <a:cubicBezTo>
                  <a:pt x="22294" y="31361"/>
                  <a:pt x="22375" y="31745"/>
                  <a:pt x="22526" y="32092"/>
                </a:cubicBezTo>
                <a:cubicBezTo>
                  <a:pt x="22276" y="31896"/>
                  <a:pt x="22000" y="31709"/>
                  <a:pt x="21705" y="31530"/>
                </a:cubicBezTo>
                <a:cubicBezTo>
                  <a:pt x="22071" y="30861"/>
                  <a:pt x="22517" y="29835"/>
                  <a:pt x="22589" y="28676"/>
                </a:cubicBezTo>
                <a:close/>
                <a:moveTo>
                  <a:pt x="19555" y="28756"/>
                </a:moveTo>
                <a:cubicBezTo>
                  <a:pt x="19636" y="29889"/>
                  <a:pt x="20073" y="30879"/>
                  <a:pt x="20439" y="31522"/>
                </a:cubicBezTo>
                <a:cubicBezTo>
                  <a:pt x="20082" y="31745"/>
                  <a:pt x="19752" y="31976"/>
                  <a:pt x="19466" y="32217"/>
                </a:cubicBezTo>
                <a:cubicBezTo>
                  <a:pt x="19930" y="31298"/>
                  <a:pt x="19868"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30" y="31896"/>
                </a:cubicBezTo>
                <a:cubicBezTo>
                  <a:pt x="11074" y="32652"/>
                  <a:pt x="10078" y="33094"/>
                  <a:pt x="9114" y="33094"/>
                </a:cubicBezTo>
                <a:cubicBezTo>
                  <a:pt x="9076" y="33094"/>
                  <a:pt x="9039" y="33093"/>
                  <a:pt x="9002" y="33092"/>
                </a:cubicBezTo>
                <a:cubicBezTo>
                  <a:pt x="8993" y="33047"/>
                  <a:pt x="8993" y="33011"/>
                  <a:pt x="8993" y="32993"/>
                </a:cubicBezTo>
                <a:cubicBezTo>
                  <a:pt x="8993" y="32012"/>
                  <a:pt x="9448" y="31022"/>
                  <a:pt x="10197" y="30264"/>
                </a:cubicBezTo>
                <a:cubicBezTo>
                  <a:pt x="10968" y="29501"/>
                  <a:pt x="11966" y="29067"/>
                  <a:pt x="12938" y="29067"/>
                </a:cubicBezTo>
                <a:close/>
                <a:moveTo>
                  <a:pt x="29174" y="29129"/>
                </a:moveTo>
                <a:cubicBezTo>
                  <a:pt x="30153" y="29129"/>
                  <a:pt x="31149" y="29547"/>
                  <a:pt x="31902" y="30317"/>
                </a:cubicBezTo>
                <a:cubicBezTo>
                  <a:pt x="32669" y="31067"/>
                  <a:pt x="33107" y="32057"/>
                  <a:pt x="33107" y="33038"/>
                </a:cubicBezTo>
                <a:lnTo>
                  <a:pt x="33107" y="33136"/>
                </a:lnTo>
                <a:cubicBezTo>
                  <a:pt x="33076" y="33137"/>
                  <a:pt x="33046" y="33137"/>
                  <a:pt x="33016" y="33137"/>
                </a:cubicBezTo>
                <a:cubicBezTo>
                  <a:pt x="32037" y="33137"/>
                  <a:pt x="31057" y="32720"/>
                  <a:pt x="30279" y="31950"/>
                </a:cubicBezTo>
                <a:cubicBezTo>
                  <a:pt x="29520" y="31191"/>
                  <a:pt x="29083" y="30210"/>
                  <a:pt x="29083" y="29229"/>
                </a:cubicBezTo>
                <a:lnTo>
                  <a:pt x="29083" y="29131"/>
                </a:lnTo>
                <a:cubicBezTo>
                  <a:pt x="29113" y="29130"/>
                  <a:pt x="29144" y="29129"/>
                  <a:pt x="29174" y="29129"/>
                </a:cubicBezTo>
                <a:close/>
                <a:moveTo>
                  <a:pt x="16522" y="28462"/>
                </a:moveTo>
                <a:lnTo>
                  <a:pt x="16522" y="28462"/>
                </a:lnTo>
                <a:cubicBezTo>
                  <a:pt x="16460" y="28836"/>
                  <a:pt x="16442" y="29193"/>
                  <a:pt x="16442" y="29523"/>
                </a:cubicBezTo>
                <a:cubicBezTo>
                  <a:pt x="16442" y="30558"/>
                  <a:pt x="16656" y="31316"/>
                  <a:pt x="16674" y="31379"/>
                </a:cubicBezTo>
                <a:cubicBezTo>
                  <a:pt x="16674" y="31388"/>
                  <a:pt x="16674" y="31397"/>
                  <a:pt x="16683" y="31406"/>
                </a:cubicBezTo>
                <a:cubicBezTo>
                  <a:pt x="16683" y="31406"/>
                  <a:pt x="16683" y="31414"/>
                  <a:pt x="16683" y="31414"/>
                </a:cubicBezTo>
                <a:cubicBezTo>
                  <a:pt x="16683" y="31423"/>
                  <a:pt x="16692" y="31423"/>
                  <a:pt x="16692" y="31423"/>
                </a:cubicBezTo>
                <a:cubicBezTo>
                  <a:pt x="16701" y="31432"/>
                  <a:pt x="16701" y="31441"/>
                  <a:pt x="16710" y="31450"/>
                </a:cubicBezTo>
                <a:cubicBezTo>
                  <a:pt x="16744" y="31478"/>
                  <a:pt x="16790" y="31500"/>
                  <a:pt x="16834" y="31500"/>
                </a:cubicBezTo>
                <a:cubicBezTo>
                  <a:pt x="16846" y="31500"/>
                  <a:pt x="16858" y="31499"/>
                  <a:pt x="16870" y="31495"/>
                </a:cubicBezTo>
                <a:lnTo>
                  <a:pt x="16879" y="31495"/>
                </a:lnTo>
                <a:cubicBezTo>
                  <a:pt x="16897" y="31495"/>
                  <a:pt x="16906" y="31486"/>
                  <a:pt x="16915" y="31486"/>
                </a:cubicBezTo>
                <a:cubicBezTo>
                  <a:pt x="16977" y="31450"/>
                  <a:pt x="18146" y="30781"/>
                  <a:pt x="19047" y="29577"/>
                </a:cubicBezTo>
                <a:lnTo>
                  <a:pt x="19047" y="29577"/>
                </a:lnTo>
                <a:cubicBezTo>
                  <a:pt x="19663" y="30567"/>
                  <a:pt x="19547" y="31869"/>
                  <a:pt x="18708" y="32690"/>
                </a:cubicBezTo>
                <a:cubicBezTo>
                  <a:pt x="18217" y="33181"/>
                  <a:pt x="17593" y="33448"/>
                  <a:pt x="16906" y="33448"/>
                </a:cubicBezTo>
                <a:cubicBezTo>
                  <a:pt x="16246" y="33448"/>
                  <a:pt x="15603" y="33181"/>
                  <a:pt x="15140" y="32717"/>
                </a:cubicBezTo>
                <a:cubicBezTo>
                  <a:pt x="14167" y="31736"/>
                  <a:pt x="14194" y="30148"/>
                  <a:pt x="15166" y="29157"/>
                </a:cubicBezTo>
                <a:cubicBezTo>
                  <a:pt x="15550" y="28774"/>
                  <a:pt x="16005" y="28533"/>
                  <a:pt x="16522" y="28462"/>
                </a:cubicBezTo>
                <a:close/>
                <a:moveTo>
                  <a:pt x="25649" y="28524"/>
                </a:moveTo>
                <a:lnTo>
                  <a:pt x="25649" y="28524"/>
                </a:ln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5" y="29898"/>
                  <a:pt x="23097" y="29496"/>
                </a:cubicBezTo>
                <a:cubicBezTo>
                  <a:pt x="23918" y="30621"/>
                  <a:pt x="24971" y="31281"/>
                  <a:pt x="25194" y="31423"/>
                </a:cubicBezTo>
                <a:cubicBezTo>
                  <a:pt x="25220" y="31459"/>
                  <a:pt x="25274" y="31486"/>
                  <a:pt x="25327" y="31486"/>
                </a:cubicBezTo>
                <a:lnTo>
                  <a:pt x="25327" y="31495"/>
                </a:lnTo>
                <a:lnTo>
                  <a:pt x="25461" y="31495"/>
                </a:lnTo>
                <a:lnTo>
                  <a:pt x="25470" y="31459"/>
                </a:lnTo>
                <a:cubicBezTo>
                  <a:pt x="25506" y="31414"/>
                  <a:pt x="25515" y="31370"/>
                  <a:pt x="25515" y="31316"/>
                </a:cubicBezTo>
                <a:lnTo>
                  <a:pt x="25533" y="31254"/>
                </a:lnTo>
                <a:lnTo>
                  <a:pt x="25506" y="31236"/>
                </a:lnTo>
                <a:cubicBezTo>
                  <a:pt x="25595" y="30870"/>
                  <a:pt x="25818" y="29764"/>
                  <a:pt x="25649" y="28524"/>
                </a:cubicBezTo>
                <a:close/>
                <a:moveTo>
                  <a:pt x="11446" y="28117"/>
                </a:moveTo>
                <a:cubicBezTo>
                  <a:pt x="11981" y="28117"/>
                  <a:pt x="12556" y="28190"/>
                  <a:pt x="13168" y="28337"/>
                </a:cubicBezTo>
                <a:cubicBezTo>
                  <a:pt x="13123" y="28506"/>
                  <a:pt x="13097" y="28649"/>
                  <a:pt x="13079" y="28747"/>
                </a:cubicBezTo>
                <a:cubicBezTo>
                  <a:pt x="13014" y="28743"/>
                  <a:pt x="12950" y="28742"/>
                  <a:pt x="12885" y="28742"/>
                </a:cubicBezTo>
                <a:cubicBezTo>
                  <a:pt x="11847" y="28742"/>
                  <a:pt x="10779" y="29208"/>
                  <a:pt x="9956" y="30023"/>
                </a:cubicBezTo>
                <a:cubicBezTo>
                  <a:pt x="9136" y="30852"/>
                  <a:pt x="8654" y="31923"/>
                  <a:pt x="8654" y="32993"/>
                </a:cubicBezTo>
                <a:cubicBezTo>
                  <a:pt x="8654" y="33074"/>
                  <a:pt x="8654" y="33163"/>
                  <a:pt x="8672" y="33261"/>
                </a:cubicBezTo>
                <a:lnTo>
                  <a:pt x="8690" y="33413"/>
                </a:lnTo>
                <a:lnTo>
                  <a:pt x="8815" y="33413"/>
                </a:lnTo>
                <a:cubicBezTo>
                  <a:pt x="8920" y="33423"/>
                  <a:pt x="9026" y="33427"/>
                  <a:pt x="9132" y="33427"/>
                </a:cubicBezTo>
                <a:cubicBezTo>
                  <a:pt x="10179" y="33427"/>
                  <a:pt x="11262" y="32955"/>
                  <a:pt x="12080" y="32137"/>
                </a:cubicBezTo>
                <a:cubicBezTo>
                  <a:pt x="12900" y="31316"/>
                  <a:pt x="13346" y="30237"/>
                  <a:pt x="13346" y="29184"/>
                </a:cubicBezTo>
                <a:lnTo>
                  <a:pt x="13346" y="29077"/>
                </a:lnTo>
                <a:cubicBezTo>
                  <a:pt x="13453" y="29059"/>
                  <a:pt x="13605" y="29033"/>
                  <a:pt x="13810" y="28988"/>
                </a:cubicBezTo>
                <a:lnTo>
                  <a:pt x="13810" y="28988"/>
                </a:lnTo>
                <a:cubicBezTo>
                  <a:pt x="14239" y="30844"/>
                  <a:pt x="14007" y="32351"/>
                  <a:pt x="13070" y="33466"/>
                </a:cubicBezTo>
                <a:cubicBezTo>
                  <a:pt x="12900" y="33671"/>
                  <a:pt x="12704" y="33868"/>
                  <a:pt x="12490" y="34037"/>
                </a:cubicBezTo>
                <a:cubicBezTo>
                  <a:pt x="12481" y="34046"/>
                  <a:pt x="12463" y="34055"/>
                  <a:pt x="12454" y="34073"/>
                </a:cubicBezTo>
                <a:cubicBezTo>
                  <a:pt x="10646" y="35534"/>
                  <a:pt x="7749" y="35673"/>
                  <a:pt x="6706" y="35673"/>
                </a:cubicBezTo>
                <a:cubicBezTo>
                  <a:pt x="6596" y="35673"/>
                  <a:pt x="6507" y="35671"/>
                  <a:pt x="6442" y="35670"/>
                </a:cubicBezTo>
                <a:cubicBezTo>
                  <a:pt x="6424" y="35072"/>
                  <a:pt x="6424" y="32539"/>
                  <a:pt x="7450" y="30567"/>
                </a:cubicBezTo>
                <a:cubicBezTo>
                  <a:pt x="7467" y="30549"/>
                  <a:pt x="7485" y="30531"/>
                  <a:pt x="7485" y="30505"/>
                </a:cubicBezTo>
                <a:cubicBezTo>
                  <a:pt x="7655" y="30192"/>
                  <a:pt x="7851" y="29898"/>
                  <a:pt x="8065" y="29630"/>
                </a:cubicBezTo>
                <a:cubicBezTo>
                  <a:pt x="8101" y="29612"/>
                  <a:pt x="8119" y="29586"/>
                  <a:pt x="8137" y="29559"/>
                </a:cubicBezTo>
                <a:cubicBezTo>
                  <a:pt x="8297" y="29372"/>
                  <a:pt x="8467" y="29202"/>
                  <a:pt x="8654" y="29041"/>
                </a:cubicBezTo>
                <a:cubicBezTo>
                  <a:pt x="9415" y="28424"/>
                  <a:pt x="10349" y="28117"/>
                  <a:pt x="11446" y="28117"/>
                </a:cubicBezTo>
                <a:close/>
                <a:moveTo>
                  <a:pt x="30688" y="28129"/>
                </a:moveTo>
                <a:cubicBezTo>
                  <a:pt x="31792" y="28129"/>
                  <a:pt x="32723" y="28437"/>
                  <a:pt x="33472" y="29059"/>
                </a:cubicBezTo>
                <a:cubicBezTo>
                  <a:pt x="35694" y="30897"/>
                  <a:pt x="35694" y="34938"/>
                  <a:pt x="35676" y="35705"/>
                </a:cubicBezTo>
                <a:cubicBezTo>
                  <a:pt x="35618" y="35707"/>
                  <a:pt x="35543" y="35708"/>
                  <a:pt x="35454" y="35708"/>
                </a:cubicBezTo>
                <a:cubicBezTo>
                  <a:pt x="34312" y="35708"/>
                  <a:pt x="30752" y="35535"/>
                  <a:pt x="29056" y="33475"/>
                </a:cubicBezTo>
                <a:cubicBezTo>
                  <a:pt x="28138" y="32351"/>
                  <a:pt x="27906" y="30844"/>
                  <a:pt x="28334" y="28979"/>
                </a:cubicBezTo>
                <a:lnTo>
                  <a:pt x="28334" y="28979"/>
                </a:lnTo>
                <a:cubicBezTo>
                  <a:pt x="28512" y="29024"/>
                  <a:pt x="28655" y="29050"/>
                  <a:pt x="28753" y="29068"/>
                </a:cubicBezTo>
                <a:cubicBezTo>
                  <a:pt x="28753" y="29131"/>
                  <a:pt x="28753" y="29184"/>
                  <a:pt x="28753" y="29229"/>
                </a:cubicBezTo>
                <a:cubicBezTo>
                  <a:pt x="28753" y="30299"/>
                  <a:pt x="29217" y="31370"/>
                  <a:pt x="30047" y="32173"/>
                </a:cubicBezTo>
                <a:cubicBezTo>
                  <a:pt x="30866" y="33017"/>
                  <a:pt x="31927" y="33477"/>
                  <a:pt x="33000" y="33477"/>
                </a:cubicBezTo>
                <a:cubicBezTo>
                  <a:pt x="33095" y="33477"/>
                  <a:pt x="33190" y="33474"/>
                  <a:pt x="33285" y="33466"/>
                </a:cubicBezTo>
                <a:lnTo>
                  <a:pt x="33410" y="33457"/>
                </a:lnTo>
                <a:lnTo>
                  <a:pt x="33446" y="33306"/>
                </a:lnTo>
                <a:cubicBezTo>
                  <a:pt x="33544" y="32164"/>
                  <a:pt x="33053" y="30968"/>
                  <a:pt x="32143" y="30067"/>
                </a:cubicBezTo>
                <a:cubicBezTo>
                  <a:pt x="31310" y="29235"/>
                  <a:pt x="30242" y="28782"/>
                  <a:pt x="29175" y="28782"/>
                </a:cubicBezTo>
                <a:cubicBezTo>
                  <a:pt x="29144" y="28782"/>
                  <a:pt x="29114" y="28782"/>
                  <a:pt x="29083" y="28783"/>
                </a:cubicBezTo>
                <a:cubicBezTo>
                  <a:pt x="29065" y="28685"/>
                  <a:pt x="29039" y="28533"/>
                  <a:pt x="28994" y="28337"/>
                </a:cubicBezTo>
                <a:cubicBezTo>
                  <a:pt x="29598" y="28199"/>
                  <a:pt x="30162" y="28129"/>
                  <a:pt x="30688" y="28129"/>
                </a:cubicBezTo>
                <a:close/>
                <a:moveTo>
                  <a:pt x="27879" y="31664"/>
                </a:moveTo>
                <a:cubicBezTo>
                  <a:pt x="28013" y="32431"/>
                  <a:pt x="28316" y="33109"/>
                  <a:pt x="28798" y="33689"/>
                </a:cubicBezTo>
                <a:cubicBezTo>
                  <a:pt x="28958" y="33886"/>
                  <a:pt x="29137" y="34064"/>
                  <a:pt x="29315" y="34225"/>
                </a:cubicBezTo>
                <a:cubicBezTo>
                  <a:pt x="29217" y="34599"/>
                  <a:pt x="28798" y="35866"/>
                  <a:pt x="27656" y="36446"/>
                </a:cubicBezTo>
                <a:cubicBezTo>
                  <a:pt x="27305" y="36620"/>
                  <a:pt x="26912" y="36705"/>
                  <a:pt x="26482" y="36705"/>
                </a:cubicBezTo>
                <a:cubicBezTo>
                  <a:pt x="25896" y="36705"/>
                  <a:pt x="25240"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3" y="33841"/>
                  <a:pt x="27558" y="32913"/>
                  <a:pt x="27879" y="31664"/>
                </a:cubicBezTo>
                <a:close/>
                <a:moveTo>
                  <a:pt x="14230" y="31869"/>
                </a:moveTo>
                <a:cubicBezTo>
                  <a:pt x="14363" y="32271"/>
                  <a:pt x="14586" y="32646"/>
                  <a:pt x="14908" y="32958"/>
                </a:cubicBezTo>
                <a:cubicBezTo>
                  <a:pt x="15443" y="33484"/>
                  <a:pt x="16148" y="33796"/>
                  <a:pt x="16906" y="33796"/>
                </a:cubicBezTo>
                <a:cubicBezTo>
                  <a:pt x="17432" y="33796"/>
                  <a:pt x="17932" y="33645"/>
                  <a:pt x="18369" y="33377"/>
                </a:cubicBezTo>
                <a:lnTo>
                  <a:pt x="18369" y="33377"/>
                </a:lnTo>
                <a:cubicBezTo>
                  <a:pt x="17932" y="34010"/>
                  <a:pt x="17673" y="34697"/>
                  <a:pt x="17602" y="35438"/>
                </a:cubicBezTo>
                <a:cubicBezTo>
                  <a:pt x="17593" y="35598"/>
                  <a:pt x="17593" y="35741"/>
                  <a:pt x="17593" y="35893"/>
                </a:cubicBezTo>
                <a:cubicBezTo>
                  <a:pt x="17593" y="35991"/>
                  <a:pt x="17593" y="36089"/>
                  <a:pt x="17602" y="36196"/>
                </a:cubicBezTo>
                <a:cubicBezTo>
                  <a:pt x="17344" y="36339"/>
                  <a:pt x="16591" y="36723"/>
                  <a:pt x="15716" y="36723"/>
                </a:cubicBezTo>
                <a:cubicBezTo>
                  <a:pt x="15440" y="36723"/>
                  <a:pt x="15152" y="36685"/>
                  <a:pt x="14863" y="36589"/>
                </a:cubicBezTo>
                <a:cubicBezTo>
                  <a:pt x="13989" y="36294"/>
                  <a:pt x="13275" y="35491"/>
                  <a:pt x="12793" y="34234"/>
                </a:cubicBezTo>
                <a:cubicBezTo>
                  <a:pt x="12990" y="34064"/>
                  <a:pt x="13177" y="33877"/>
                  <a:pt x="13346" y="33671"/>
                </a:cubicBezTo>
                <a:cubicBezTo>
                  <a:pt x="13784" y="33154"/>
                  <a:pt x="14078" y="32547"/>
                  <a:pt x="14230" y="31869"/>
                </a:cubicBezTo>
                <a:close/>
                <a:moveTo>
                  <a:pt x="12526" y="34448"/>
                </a:moveTo>
                <a:cubicBezTo>
                  <a:pt x="13034" y="35759"/>
                  <a:pt x="13792" y="36589"/>
                  <a:pt x="14765" y="36910"/>
                </a:cubicBezTo>
                <a:cubicBezTo>
                  <a:pt x="15092" y="37021"/>
                  <a:pt x="15417" y="37064"/>
                  <a:pt x="15727" y="37064"/>
                </a:cubicBezTo>
                <a:cubicBezTo>
                  <a:pt x="16563" y="37064"/>
                  <a:pt x="17286" y="36744"/>
                  <a:pt x="17637" y="36562"/>
                </a:cubicBezTo>
                <a:cubicBezTo>
                  <a:pt x="17673" y="36830"/>
                  <a:pt x="17727" y="37097"/>
                  <a:pt x="17807" y="37356"/>
                </a:cubicBezTo>
                <a:cubicBezTo>
                  <a:pt x="17501" y="37530"/>
                  <a:pt x="16580" y="38003"/>
                  <a:pt x="15487" y="38003"/>
                </a:cubicBezTo>
                <a:cubicBezTo>
                  <a:pt x="15179" y="38003"/>
                  <a:pt x="14858" y="37965"/>
                  <a:pt x="14533" y="37873"/>
                </a:cubicBezTo>
                <a:cubicBezTo>
                  <a:pt x="13355" y="37534"/>
                  <a:pt x="12392" y="36562"/>
                  <a:pt x="11660" y="34992"/>
                </a:cubicBezTo>
                <a:cubicBezTo>
                  <a:pt x="11964" y="34840"/>
                  <a:pt x="12249" y="34653"/>
                  <a:pt x="12526" y="34448"/>
                </a:cubicBezTo>
                <a:close/>
                <a:moveTo>
                  <a:pt x="29601" y="34457"/>
                </a:moveTo>
                <a:cubicBezTo>
                  <a:pt x="29815" y="34626"/>
                  <a:pt x="30047" y="34769"/>
                  <a:pt x="30279" y="34903"/>
                </a:cubicBezTo>
                <a:cubicBezTo>
                  <a:pt x="30163" y="35349"/>
                  <a:pt x="29681" y="36838"/>
                  <a:pt x="28325" y="37579"/>
                </a:cubicBezTo>
                <a:cubicBezTo>
                  <a:pt x="27798" y="37873"/>
                  <a:pt x="27199" y="38018"/>
                  <a:pt x="26533" y="38018"/>
                </a:cubicBezTo>
                <a:cubicBezTo>
                  <a:pt x="25847" y="38018"/>
                  <a:pt x="25090" y="37864"/>
                  <a:pt x="24266" y="37561"/>
                </a:cubicBezTo>
                <a:cubicBezTo>
                  <a:pt x="24364" y="37240"/>
                  <a:pt x="24444" y="36910"/>
                  <a:pt x="24489" y="36571"/>
                </a:cubicBezTo>
                <a:cubicBezTo>
                  <a:pt x="25216" y="36882"/>
                  <a:pt x="25879" y="37040"/>
                  <a:pt x="26482" y="37040"/>
                </a:cubicBezTo>
                <a:cubicBezTo>
                  <a:pt x="26966" y="37040"/>
                  <a:pt x="27411" y="36938"/>
                  <a:pt x="27816" y="36731"/>
                </a:cubicBezTo>
                <a:cubicBezTo>
                  <a:pt x="28958" y="36169"/>
                  <a:pt x="29431" y="34992"/>
                  <a:pt x="29601" y="34457"/>
                </a:cubicBezTo>
                <a:close/>
                <a:moveTo>
                  <a:pt x="21045" y="32431"/>
                </a:moveTo>
                <a:cubicBezTo>
                  <a:pt x="21768" y="33092"/>
                  <a:pt x="22196" y="34153"/>
                  <a:pt x="22196" y="35268"/>
                </a:cubicBezTo>
                <a:cubicBezTo>
                  <a:pt x="22196" y="36383"/>
                  <a:pt x="21768" y="37427"/>
                  <a:pt x="21045" y="38105"/>
                </a:cubicBezTo>
                <a:cubicBezTo>
                  <a:pt x="20314" y="37418"/>
                  <a:pt x="19894" y="36392"/>
                  <a:pt x="19894" y="35277"/>
                </a:cubicBezTo>
                <a:cubicBezTo>
                  <a:pt x="19894" y="34153"/>
                  <a:pt x="20332" y="33092"/>
                  <a:pt x="21045" y="32431"/>
                </a:cubicBezTo>
                <a:close/>
                <a:moveTo>
                  <a:pt x="30591" y="35063"/>
                </a:moveTo>
                <a:cubicBezTo>
                  <a:pt x="30769" y="35161"/>
                  <a:pt x="30965" y="35242"/>
                  <a:pt x="31153" y="35322"/>
                </a:cubicBezTo>
                <a:cubicBezTo>
                  <a:pt x="31046" y="35857"/>
                  <a:pt x="30564" y="37793"/>
                  <a:pt x="28967" y="38640"/>
                </a:cubicBezTo>
                <a:cubicBezTo>
                  <a:pt x="28438" y="38920"/>
                  <a:pt x="27841" y="39061"/>
                  <a:pt x="27178" y="39061"/>
                </a:cubicBezTo>
                <a:cubicBezTo>
                  <a:pt x="26251" y="39061"/>
                  <a:pt x="25196" y="38786"/>
                  <a:pt x="24016" y="38230"/>
                </a:cubicBezTo>
                <a:cubicBezTo>
                  <a:pt x="24061" y="38114"/>
                  <a:pt x="24114" y="37998"/>
                  <a:pt x="24150" y="37873"/>
                </a:cubicBezTo>
                <a:cubicBezTo>
                  <a:pt x="25015" y="38194"/>
                  <a:pt x="25809" y="38355"/>
                  <a:pt x="26534" y="38355"/>
                </a:cubicBezTo>
                <a:cubicBezTo>
                  <a:pt x="27259" y="38355"/>
                  <a:pt x="27914" y="38194"/>
                  <a:pt x="28503" y="37873"/>
                </a:cubicBezTo>
                <a:cubicBezTo>
                  <a:pt x="29904" y="37097"/>
                  <a:pt x="30430" y="35616"/>
                  <a:pt x="30591" y="35063"/>
                </a:cubicBezTo>
                <a:close/>
                <a:moveTo>
                  <a:pt x="11366" y="35135"/>
                </a:moveTo>
                <a:cubicBezTo>
                  <a:pt x="12124" y="36803"/>
                  <a:pt x="13159" y="37829"/>
                  <a:pt x="14426" y="38194"/>
                </a:cubicBezTo>
                <a:cubicBezTo>
                  <a:pt x="14797" y="38303"/>
                  <a:pt x="15160" y="38346"/>
                  <a:pt x="15505" y="38346"/>
                </a:cubicBezTo>
                <a:cubicBezTo>
                  <a:pt x="16612" y="38346"/>
                  <a:pt x="17531" y="37897"/>
                  <a:pt x="17905" y="37686"/>
                </a:cubicBezTo>
                <a:cubicBezTo>
                  <a:pt x="17976" y="37882"/>
                  <a:pt x="18048" y="38070"/>
                  <a:pt x="18128" y="38257"/>
                </a:cubicBezTo>
                <a:cubicBezTo>
                  <a:pt x="17777" y="38493"/>
                  <a:pt x="16604" y="39218"/>
                  <a:pt x="15246" y="39218"/>
                </a:cubicBezTo>
                <a:cubicBezTo>
                  <a:pt x="14912" y="39218"/>
                  <a:pt x="14567" y="39174"/>
                  <a:pt x="14221" y="39069"/>
                </a:cubicBezTo>
                <a:cubicBezTo>
                  <a:pt x="12847" y="38658"/>
                  <a:pt x="11785" y="37392"/>
                  <a:pt x="11018" y="35286"/>
                </a:cubicBezTo>
                <a:cubicBezTo>
                  <a:pt x="11134" y="35233"/>
                  <a:pt x="11250" y="35188"/>
                  <a:pt x="11366" y="35135"/>
                </a:cubicBezTo>
                <a:close/>
                <a:moveTo>
                  <a:pt x="21545" y="31807"/>
                </a:moveTo>
                <a:cubicBezTo>
                  <a:pt x="23168" y="32824"/>
                  <a:pt x="24061"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50" y="36776"/>
                  <a:pt x="24043" y="37195"/>
                  <a:pt x="23900" y="37606"/>
                </a:cubicBezTo>
                <a:cubicBezTo>
                  <a:pt x="23900" y="37606"/>
                  <a:pt x="23900" y="37606"/>
                  <a:pt x="23900" y="37615"/>
                </a:cubicBezTo>
                <a:cubicBezTo>
                  <a:pt x="23891" y="37623"/>
                  <a:pt x="23882" y="37632"/>
                  <a:pt x="23882" y="37650"/>
                </a:cubicBezTo>
                <a:cubicBezTo>
                  <a:pt x="23811" y="37847"/>
                  <a:pt x="23739" y="38043"/>
                  <a:pt x="23650" y="38230"/>
                </a:cubicBezTo>
                <a:cubicBezTo>
                  <a:pt x="23641" y="38230"/>
                  <a:pt x="23641" y="38239"/>
                  <a:pt x="23632" y="38248"/>
                </a:cubicBezTo>
                <a:lnTo>
                  <a:pt x="23632" y="38257"/>
                </a:lnTo>
                <a:cubicBezTo>
                  <a:pt x="22829" y="39996"/>
                  <a:pt x="21429" y="41397"/>
                  <a:pt x="21063" y="41745"/>
                </a:cubicBezTo>
                <a:cubicBezTo>
                  <a:pt x="20519" y="41228"/>
                  <a:pt x="17923" y="38605"/>
                  <a:pt x="17923" y="35893"/>
                </a:cubicBezTo>
                <a:cubicBezTo>
                  <a:pt x="17923" y="35741"/>
                  <a:pt x="17923" y="35607"/>
                  <a:pt x="17941" y="35474"/>
                </a:cubicBezTo>
                <a:cubicBezTo>
                  <a:pt x="18083" y="34046"/>
                  <a:pt x="18976" y="32806"/>
                  <a:pt x="20608" y="31807"/>
                </a:cubicBezTo>
                <a:cubicBezTo>
                  <a:pt x="20697" y="31950"/>
                  <a:pt x="20778" y="32066"/>
                  <a:pt x="20840" y="32155"/>
                </a:cubicBezTo>
                <a:cubicBezTo>
                  <a:pt x="20046" y="32886"/>
                  <a:pt x="19538" y="34037"/>
                  <a:pt x="19538" y="35277"/>
                </a:cubicBezTo>
                <a:cubicBezTo>
                  <a:pt x="19538" y="36544"/>
                  <a:pt x="20055" y="37722"/>
                  <a:pt x="20929" y="38471"/>
                </a:cubicBezTo>
                <a:lnTo>
                  <a:pt x="21045" y="38560"/>
                </a:lnTo>
                <a:lnTo>
                  <a:pt x="21161" y="38471"/>
                </a:lnTo>
                <a:cubicBezTo>
                  <a:pt x="22018" y="37722"/>
                  <a:pt x="22526" y="36535"/>
                  <a:pt x="22526" y="35268"/>
                </a:cubicBezTo>
                <a:cubicBezTo>
                  <a:pt x="22526" y="34064"/>
                  <a:pt x="22062" y="32931"/>
                  <a:pt x="21295" y="32200"/>
                </a:cubicBezTo>
                <a:cubicBezTo>
                  <a:pt x="21358" y="32110"/>
                  <a:pt x="21447" y="31976"/>
                  <a:pt x="21545" y="31807"/>
                </a:cubicBezTo>
                <a:close/>
                <a:moveTo>
                  <a:pt x="21117" y="1"/>
                </a:moveTo>
                <a:cubicBezTo>
                  <a:pt x="21105" y="1"/>
                  <a:pt x="21093" y="2"/>
                  <a:pt x="21081" y="4"/>
                </a:cubicBezTo>
                <a:cubicBezTo>
                  <a:pt x="21045" y="4"/>
                  <a:pt x="21001" y="13"/>
                  <a:pt x="20974" y="48"/>
                </a:cubicBezTo>
                <a:cubicBezTo>
                  <a:pt x="20867" y="129"/>
                  <a:pt x="19234" y="1609"/>
                  <a:pt x="18280" y="3590"/>
                </a:cubicBezTo>
                <a:cubicBezTo>
                  <a:pt x="17056" y="3017"/>
                  <a:pt x="15945" y="2727"/>
                  <a:pt x="14962" y="2727"/>
                </a:cubicBezTo>
                <a:cubicBezTo>
                  <a:pt x="14247" y="2727"/>
                  <a:pt x="13600" y="2880"/>
                  <a:pt x="13025" y="3188"/>
                </a:cubicBezTo>
                <a:cubicBezTo>
                  <a:pt x="11330" y="4098"/>
                  <a:pt x="10813" y="6043"/>
                  <a:pt x="10679" y="6694"/>
                </a:cubicBezTo>
                <a:cubicBezTo>
                  <a:pt x="9133" y="6152"/>
                  <a:pt x="7528" y="6077"/>
                  <a:pt x="6761" y="6077"/>
                </a:cubicBezTo>
                <a:cubicBezTo>
                  <a:pt x="6506" y="6077"/>
                  <a:pt x="6343" y="6086"/>
                  <a:pt x="6308" y="6088"/>
                </a:cubicBezTo>
                <a:cubicBezTo>
                  <a:pt x="6254" y="6088"/>
                  <a:pt x="6210" y="6132"/>
                  <a:pt x="6174" y="6177"/>
                </a:cubicBezTo>
                <a:cubicBezTo>
                  <a:pt x="6156" y="6204"/>
                  <a:pt x="6138" y="6239"/>
                  <a:pt x="6138" y="6284"/>
                </a:cubicBezTo>
                <a:cubicBezTo>
                  <a:pt x="6138" y="6311"/>
                  <a:pt x="6103" y="6489"/>
                  <a:pt x="6103" y="6766"/>
                </a:cubicBezTo>
                <a:cubicBezTo>
                  <a:pt x="6103" y="7551"/>
                  <a:pt x="6192" y="9157"/>
                  <a:pt x="6736" y="10691"/>
                </a:cubicBezTo>
                <a:cubicBezTo>
                  <a:pt x="4532" y="11494"/>
                  <a:pt x="3194" y="12645"/>
                  <a:pt x="2757" y="14117"/>
                </a:cubicBezTo>
                <a:cubicBezTo>
                  <a:pt x="2623" y="14500"/>
                  <a:pt x="2597" y="14875"/>
                  <a:pt x="2597" y="15241"/>
                </a:cubicBezTo>
                <a:cubicBezTo>
                  <a:pt x="2597" y="16632"/>
                  <a:pt x="3292" y="17819"/>
                  <a:pt x="3569" y="18247"/>
                </a:cubicBezTo>
                <a:cubicBezTo>
                  <a:pt x="1606" y="19202"/>
                  <a:pt x="134" y="20816"/>
                  <a:pt x="45" y="20914"/>
                </a:cubicBezTo>
                <a:cubicBezTo>
                  <a:pt x="18" y="20950"/>
                  <a:pt x="1" y="20986"/>
                  <a:pt x="1" y="21030"/>
                </a:cubicBezTo>
                <a:cubicBezTo>
                  <a:pt x="1" y="21048"/>
                  <a:pt x="9" y="21075"/>
                  <a:pt x="18" y="21102"/>
                </a:cubicBezTo>
                <a:cubicBezTo>
                  <a:pt x="18" y="21129"/>
                  <a:pt x="27" y="21155"/>
                  <a:pt x="63" y="21173"/>
                </a:cubicBezTo>
                <a:cubicBezTo>
                  <a:pt x="152" y="21271"/>
                  <a:pt x="1624" y="22913"/>
                  <a:pt x="3605" y="23858"/>
                </a:cubicBezTo>
                <a:cubicBezTo>
                  <a:pt x="3034" y="25098"/>
                  <a:pt x="2739" y="26196"/>
                  <a:pt x="2739" y="27177"/>
                </a:cubicBezTo>
                <a:cubicBezTo>
                  <a:pt x="2739" y="27891"/>
                  <a:pt x="2900" y="28542"/>
                  <a:pt x="3203" y="29113"/>
                </a:cubicBezTo>
                <a:cubicBezTo>
                  <a:pt x="4113" y="30808"/>
                  <a:pt x="6067" y="31334"/>
                  <a:pt x="6709" y="31459"/>
                </a:cubicBezTo>
                <a:cubicBezTo>
                  <a:pt x="6165" y="33002"/>
                  <a:pt x="6094" y="34608"/>
                  <a:pt x="6094" y="35384"/>
                </a:cubicBezTo>
                <a:cubicBezTo>
                  <a:pt x="6094" y="35625"/>
                  <a:pt x="6103" y="35804"/>
                  <a:pt x="6103" y="35830"/>
                </a:cubicBezTo>
                <a:cubicBezTo>
                  <a:pt x="6103" y="35902"/>
                  <a:pt x="6156" y="35955"/>
                  <a:pt x="6218" y="35982"/>
                </a:cubicBezTo>
                <a:cubicBezTo>
                  <a:pt x="6245" y="35991"/>
                  <a:pt x="6263" y="36000"/>
                  <a:pt x="6299" y="36009"/>
                </a:cubicBezTo>
                <a:cubicBezTo>
                  <a:pt x="6331" y="36011"/>
                  <a:pt x="6504" y="36021"/>
                  <a:pt x="6778" y="36021"/>
                </a:cubicBezTo>
                <a:cubicBezTo>
                  <a:pt x="7558" y="36021"/>
                  <a:pt x="9159" y="35943"/>
                  <a:pt x="10697" y="35402"/>
                </a:cubicBezTo>
                <a:cubicBezTo>
                  <a:pt x="11491" y="37615"/>
                  <a:pt x="12642" y="38944"/>
                  <a:pt x="14123" y="39399"/>
                </a:cubicBezTo>
                <a:cubicBezTo>
                  <a:pt x="14503" y="39513"/>
                  <a:pt x="14881" y="39560"/>
                  <a:pt x="15245" y="39560"/>
                </a:cubicBezTo>
                <a:cubicBezTo>
                  <a:pt x="16645" y="39560"/>
                  <a:pt x="17846" y="38859"/>
                  <a:pt x="18271" y="38569"/>
                </a:cubicBezTo>
                <a:cubicBezTo>
                  <a:pt x="19216" y="40532"/>
                  <a:pt x="20831" y="42004"/>
                  <a:pt x="20929" y="42093"/>
                </a:cubicBezTo>
                <a:cubicBezTo>
                  <a:pt x="20959" y="42122"/>
                  <a:pt x="20996" y="42136"/>
                  <a:pt x="21035" y="42136"/>
                </a:cubicBezTo>
                <a:cubicBezTo>
                  <a:pt x="21066" y="42136"/>
                  <a:pt x="21097" y="42127"/>
                  <a:pt x="21126" y="42111"/>
                </a:cubicBezTo>
                <a:cubicBezTo>
                  <a:pt x="21152" y="42111"/>
                  <a:pt x="21170" y="42102"/>
                  <a:pt x="21188" y="42084"/>
                </a:cubicBezTo>
                <a:cubicBezTo>
                  <a:pt x="21295" y="41995"/>
                  <a:pt x="22928" y="40514"/>
                  <a:pt x="23873" y="38533"/>
                </a:cubicBezTo>
                <a:cubicBezTo>
                  <a:pt x="25108" y="39107"/>
                  <a:pt x="26216" y="39396"/>
                  <a:pt x="27196" y="39396"/>
                </a:cubicBezTo>
                <a:cubicBezTo>
                  <a:pt x="27909" y="39396"/>
                  <a:pt x="28553" y="39243"/>
                  <a:pt x="29128" y="38935"/>
                </a:cubicBezTo>
                <a:cubicBezTo>
                  <a:pt x="30814" y="38034"/>
                  <a:pt x="31340" y="36089"/>
                  <a:pt x="31474" y="35438"/>
                </a:cubicBezTo>
                <a:cubicBezTo>
                  <a:pt x="33015" y="35972"/>
                  <a:pt x="34621" y="36046"/>
                  <a:pt x="35389" y="36046"/>
                </a:cubicBezTo>
                <a:cubicBezTo>
                  <a:pt x="35648" y="36046"/>
                  <a:pt x="35812" y="36038"/>
                  <a:pt x="35845" y="36036"/>
                </a:cubicBezTo>
                <a:cubicBezTo>
                  <a:pt x="35899" y="36036"/>
                  <a:pt x="35952" y="36000"/>
                  <a:pt x="35979" y="35946"/>
                </a:cubicBezTo>
                <a:cubicBezTo>
                  <a:pt x="35997" y="35920"/>
                  <a:pt x="36006" y="35893"/>
                  <a:pt x="36006" y="35857"/>
                </a:cubicBezTo>
                <a:cubicBezTo>
                  <a:pt x="36015" y="35714"/>
                  <a:pt x="36131" y="33511"/>
                  <a:pt x="35408" y="31441"/>
                </a:cubicBezTo>
                <a:cubicBezTo>
                  <a:pt x="37612" y="30647"/>
                  <a:pt x="38950" y="29488"/>
                  <a:pt x="39405" y="28016"/>
                </a:cubicBezTo>
                <a:cubicBezTo>
                  <a:pt x="39958" y="26187"/>
                  <a:pt x="38950" y="24429"/>
                  <a:pt x="38593" y="23876"/>
                </a:cubicBezTo>
                <a:cubicBezTo>
                  <a:pt x="40556" y="22922"/>
                  <a:pt x="42019" y="21316"/>
                  <a:pt x="42117" y="21209"/>
                </a:cubicBezTo>
                <a:cubicBezTo>
                  <a:pt x="42135" y="21173"/>
                  <a:pt x="42144" y="21129"/>
                  <a:pt x="42144" y="21084"/>
                </a:cubicBezTo>
                <a:cubicBezTo>
                  <a:pt x="42144" y="21039"/>
                  <a:pt x="42135" y="20986"/>
                  <a:pt x="42117" y="20950"/>
                </a:cubicBezTo>
                <a:cubicBezTo>
                  <a:pt x="42019" y="20843"/>
                  <a:pt x="40529" y="19202"/>
                  <a:pt x="38548" y="18256"/>
                </a:cubicBezTo>
                <a:cubicBezTo>
                  <a:pt x="39539" y="16133"/>
                  <a:pt x="39672" y="14375"/>
                  <a:pt x="38932" y="13019"/>
                </a:cubicBezTo>
                <a:cubicBezTo>
                  <a:pt x="38040" y="11324"/>
                  <a:pt x="36086" y="10789"/>
                  <a:pt x="35444" y="10664"/>
                </a:cubicBezTo>
                <a:cubicBezTo>
                  <a:pt x="36158" y="8603"/>
                  <a:pt x="36050" y="6436"/>
                  <a:pt x="36050" y="6293"/>
                </a:cubicBezTo>
                <a:cubicBezTo>
                  <a:pt x="36042" y="6248"/>
                  <a:pt x="36015" y="6204"/>
                  <a:pt x="35988" y="6177"/>
                </a:cubicBezTo>
                <a:cubicBezTo>
                  <a:pt x="35961" y="6141"/>
                  <a:pt x="35926" y="6123"/>
                  <a:pt x="35872" y="6123"/>
                </a:cubicBezTo>
                <a:cubicBezTo>
                  <a:pt x="35837" y="6121"/>
                  <a:pt x="35662" y="6112"/>
                  <a:pt x="35386" y="6112"/>
                </a:cubicBezTo>
                <a:cubicBezTo>
                  <a:pt x="34600" y="6112"/>
                  <a:pt x="32994" y="6189"/>
                  <a:pt x="31456" y="6730"/>
                </a:cubicBezTo>
                <a:cubicBezTo>
                  <a:pt x="30644" y="4527"/>
                  <a:pt x="29502" y="3180"/>
                  <a:pt x="28022" y="2725"/>
                </a:cubicBezTo>
                <a:cubicBezTo>
                  <a:pt x="27641" y="2610"/>
                  <a:pt x="27264" y="2563"/>
                  <a:pt x="26900" y="2563"/>
                </a:cubicBezTo>
                <a:cubicBezTo>
                  <a:pt x="25502" y="2563"/>
                  <a:pt x="24309" y="3264"/>
                  <a:pt x="23891" y="3554"/>
                </a:cubicBezTo>
                <a:cubicBezTo>
                  <a:pt x="22937" y="1592"/>
                  <a:pt x="21322" y="129"/>
                  <a:pt x="21215" y="48"/>
                </a:cubicBezTo>
                <a:cubicBezTo>
                  <a:pt x="21194" y="14"/>
                  <a:pt x="21157" y="1"/>
                  <a:pt x="2111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349776">
            <a:off x="8282598" y="4285505"/>
            <a:ext cx="1728273" cy="1728215"/>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flipH="1">
            <a:off x="7409247" y="433450"/>
            <a:ext cx="736200" cy="7362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flipH="1">
            <a:off x="4273472" y="4080925"/>
            <a:ext cx="462900" cy="4629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flipH="1">
            <a:off x="8015372" y="1754375"/>
            <a:ext cx="679800" cy="679800"/>
          </a:xfrm>
          <a:prstGeom prst="ellipse">
            <a:avLst/>
          </a:prstGeom>
          <a:gradFill>
            <a:gsLst>
              <a:gs pos="0">
                <a:schemeClr val="dk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10800000" flipH="1">
            <a:off x="2207353" y="252795"/>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flipH="1">
            <a:off x="1791197" y="3561450"/>
            <a:ext cx="919800" cy="919800"/>
          </a:xfrm>
          <a:prstGeom prst="ellipse">
            <a:avLst/>
          </a:prstGeom>
          <a:gradFill>
            <a:gsLst>
              <a:gs pos="0">
                <a:schemeClr val="dk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flipH="1">
            <a:off x="4815197" y="468825"/>
            <a:ext cx="593100" cy="5931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5400000" flipH="1">
            <a:off x="6462347" y="3197350"/>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flipH="1">
            <a:off x="6252872" y="1437575"/>
            <a:ext cx="577800" cy="577800"/>
          </a:xfrm>
          <a:prstGeom prst="donut">
            <a:avLst>
              <a:gd name="adj" fmla="val 25000"/>
            </a:avLst>
          </a:prstGeom>
          <a:gradFill>
            <a:gsLst>
              <a:gs pos="0">
                <a:schemeClr val="dk2">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flipH="1">
            <a:off x="971997" y="1906400"/>
            <a:ext cx="593100" cy="5931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flipH="1">
            <a:off x="1513147" y="1235275"/>
            <a:ext cx="593100" cy="5931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flipH="1">
            <a:off x="791097" y="2679725"/>
            <a:ext cx="954900" cy="954900"/>
          </a:xfrm>
          <a:prstGeom prst="donut">
            <a:avLst>
              <a:gd name="adj" fmla="val 25000"/>
            </a:avLst>
          </a:prstGeom>
          <a:gradFill>
            <a:gsLst>
              <a:gs pos="0">
                <a:schemeClr val="lt1">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flipH="1">
            <a:off x="4626672" y="2895050"/>
            <a:ext cx="1314000" cy="13140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2700000" flipH="1">
            <a:off x="6005096" y="576539"/>
            <a:ext cx="593121" cy="593121"/>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flipH="1">
            <a:off x="4181222" y="1437575"/>
            <a:ext cx="1671300" cy="1671600"/>
          </a:xfrm>
          <a:prstGeom prst="donut">
            <a:avLst>
              <a:gd name="adj" fmla="val 25000"/>
            </a:avLst>
          </a:prstGeom>
          <a:gradFill>
            <a:gsLst>
              <a:gs pos="0">
                <a:schemeClr val="accent2">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10800000" flipH="1">
            <a:off x="3131272" y="3655300"/>
            <a:ext cx="593100" cy="593100"/>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flipH="1">
            <a:off x="6999572" y="2232100"/>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rot="-8100000" flipH="1">
            <a:off x="2421521" y="1603039"/>
            <a:ext cx="593121" cy="593121"/>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flipH="1">
            <a:off x="216972" y="3144850"/>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flipH="1">
            <a:off x="4085647" y="578750"/>
            <a:ext cx="588600" cy="5886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flipH="1">
            <a:off x="2272772" y="3171350"/>
            <a:ext cx="263700" cy="2637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flipH="1">
            <a:off x="2145197" y="221650"/>
            <a:ext cx="211800" cy="2118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flipH="1">
            <a:off x="7712172" y="1344200"/>
            <a:ext cx="264000" cy="2643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flipH="1">
            <a:off x="6007109" y="3757300"/>
            <a:ext cx="388800" cy="3891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5882247" y="1480203"/>
            <a:ext cx="2258076" cy="2258068"/>
          </a:xfrm>
          <a:custGeom>
            <a:avLst/>
            <a:gdLst/>
            <a:ahLst/>
            <a:cxnLst/>
            <a:rect l="l" t="t" r="r" b="b"/>
            <a:pathLst>
              <a:path w="42144" h="42136" extrusionOk="0">
                <a:moveTo>
                  <a:pt x="26902" y="2913"/>
                </a:moveTo>
                <a:cubicBezTo>
                  <a:pt x="27236" y="2913"/>
                  <a:pt x="27579" y="2957"/>
                  <a:pt x="27923" y="3064"/>
                </a:cubicBezTo>
                <a:cubicBezTo>
                  <a:pt x="29297" y="3474"/>
                  <a:pt x="30376" y="4750"/>
                  <a:pt x="31143" y="6846"/>
                </a:cubicBezTo>
                <a:cubicBezTo>
                  <a:pt x="31027" y="6891"/>
                  <a:pt x="30903" y="6944"/>
                  <a:pt x="30787" y="6998"/>
                </a:cubicBezTo>
                <a:cubicBezTo>
                  <a:pt x="30028" y="5329"/>
                  <a:pt x="29002" y="4304"/>
                  <a:pt x="27718" y="3947"/>
                </a:cubicBezTo>
                <a:cubicBezTo>
                  <a:pt x="27343" y="3834"/>
                  <a:pt x="26975" y="3789"/>
                  <a:pt x="26626" y="3789"/>
                </a:cubicBezTo>
                <a:cubicBezTo>
                  <a:pt x="25537" y="3789"/>
                  <a:pt x="24628" y="4230"/>
                  <a:pt x="24256" y="4446"/>
                </a:cubicBezTo>
                <a:cubicBezTo>
                  <a:pt x="24185" y="4250"/>
                  <a:pt x="24114" y="4054"/>
                  <a:pt x="24033" y="3866"/>
                </a:cubicBezTo>
                <a:cubicBezTo>
                  <a:pt x="24377" y="3630"/>
                  <a:pt x="25556" y="2913"/>
                  <a:pt x="26902" y="2913"/>
                </a:cubicBezTo>
                <a:close/>
                <a:moveTo>
                  <a:pt x="14959" y="3068"/>
                </a:moveTo>
                <a:cubicBezTo>
                  <a:pt x="15890" y="3068"/>
                  <a:pt x="16954" y="3344"/>
                  <a:pt x="18146" y="3893"/>
                </a:cubicBezTo>
                <a:cubicBezTo>
                  <a:pt x="18092" y="4009"/>
                  <a:pt x="18047" y="4125"/>
                  <a:pt x="18003" y="4241"/>
                </a:cubicBezTo>
                <a:cubicBezTo>
                  <a:pt x="17145" y="3926"/>
                  <a:pt x="16351" y="3767"/>
                  <a:pt x="15627" y="3767"/>
                </a:cubicBezTo>
                <a:cubicBezTo>
                  <a:pt x="14898" y="3767"/>
                  <a:pt x="14240" y="3928"/>
                  <a:pt x="13658" y="4250"/>
                </a:cubicBezTo>
                <a:cubicBezTo>
                  <a:pt x="12249" y="5026"/>
                  <a:pt x="11722" y="6498"/>
                  <a:pt x="11562" y="7060"/>
                </a:cubicBezTo>
                <a:cubicBezTo>
                  <a:pt x="11383" y="6971"/>
                  <a:pt x="11196" y="6891"/>
                  <a:pt x="11000" y="6810"/>
                </a:cubicBezTo>
                <a:cubicBezTo>
                  <a:pt x="11116" y="6284"/>
                  <a:pt x="11597" y="4339"/>
                  <a:pt x="13185" y="3483"/>
                </a:cubicBezTo>
                <a:cubicBezTo>
                  <a:pt x="13710" y="3206"/>
                  <a:pt x="14302" y="3068"/>
                  <a:pt x="14959" y="3068"/>
                </a:cubicBezTo>
                <a:close/>
                <a:moveTo>
                  <a:pt x="15628" y="4108"/>
                </a:moveTo>
                <a:cubicBezTo>
                  <a:pt x="16311" y="4108"/>
                  <a:pt x="17066" y="4260"/>
                  <a:pt x="17896" y="4562"/>
                </a:cubicBezTo>
                <a:cubicBezTo>
                  <a:pt x="17789" y="4883"/>
                  <a:pt x="17717" y="5214"/>
                  <a:pt x="17664" y="5553"/>
                </a:cubicBezTo>
                <a:cubicBezTo>
                  <a:pt x="16944" y="5242"/>
                  <a:pt x="16284" y="5087"/>
                  <a:pt x="15681" y="5087"/>
                </a:cubicBezTo>
                <a:cubicBezTo>
                  <a:pt x="15193" y="5087"/>
                  <a:pt x="14742" y="5188"/>
                  <a:pt x="14327" y="5392"/>
                </a:cubicBezTo>
                <a:cubicBezTo>
                  <a:pt x="13212" y="5963"/>
                  <a:pt x="12730" y="7149"/>
                  <a:pt x="12561" y="7676"/>
                </a:cubicBezTo>
                <a:cubicBezTo>
                  <a:pt x="12347" y="7515"/>
                  <a:pt x="12115" y="7363"/>
                  <a:pt x="11883" y="7230"/>
                </a:cubicBezTo>
                <a:cubicBezTo>
                  <a:pt x="11999" y="6801"/>
                  <a:pt x="12472" y="5285"/>
                  <a:pt x="13828" y="4544"/>
                </a:cubicBezTo>
                <a:cubicBezTo>
                  <a:pt x="14361" y="4253"/>
                  <a:pt x="14960" y="4108"/>
                  <a:pt x="15628" y="4108"/>
                </a:cubicBezTo>
                <a:close/>
                <a:moveTo>
                  <a:pt x="26660" y="4125"/>
                </a:moveTo>
                <a:cubicBezTo>
                  <a:pt x="26972" y="4125"/>
                  <a:pt x="27298" y="4163"/>
                  <a:pt x="27629" y="4259"/>
                </a:cubicBezTo>
                <a:cubicBezTo>
                  <a:pt x="28797" y="4598"/>
                  <a:pt x="29770" y="5570"/>
                  <a:pt x="30492" y="7140"/>
                </a:cubicBezTo>
                <a:cubicBezTo>
                  <a:pt x="30189" y="7292"/>
                  <a:pt x="29903" y="7479"/>
                  <a:pt x="29627" y="7685"/>
                </a:cubicBezTo>
                <a:cubicBezTo>
                  <a:pt x="29109" y="6364"/>
                  <a:pt x="28360" y="5535"/>
                  <a:pt x="27397" y="5214"/>
                </a:cubicBezTo>
                <a:cubicBezTo>
                  <a:pt x="27071" y="5106"/>
                  <a:pt x="26748" y="5063"/>
                  <a:pt x="26440" y="5063"/>
                </a:cubicBezTo>
                <a:cubicBezTo>
                  <a:pt x="25601" y="5063"/>
                  <a:pt x="24876" y="5381"/>
                  <a:pt x="24524" y="5570"/>
                </a:cubicBezTo>
                <a:cubicBezTo>
                  <a:pt x="24488" y="5303"/>
                  <a:pt x="24426" y="5035"/>
                  <a:pt x="24355" y="4767"/>
                </a:cubicBezTo>
                <a:cubicBezTo>
                  <a:pt x="24660" y="4594"/>
                  <a:pt x="25573" y="4125"/>
                  <a:pt x="26660" y="4125"/>
                </a:cubicBezTo>
                <a:close/>
                <a:moveTo>
                  <a:pt x="21116" y="4027"/>
                </a:moveTo>
                <a:cubicBezTo>
                  <a:pt x="21830" y="4705"/>
                  <a:pt x="22267" y="5758"/>
                  <a:pt x="22267" y="6864"/>
                </a:cubicBezTo>
                <a:cubicBezTo>
                  <a:pt x="22267" y="7970"/>
                  <a:pt x="21830" y="9014"/>
                  <a:pt x="21116" y="9710"/>
                </a:cubicBezTo>
                <a:cubicBezTo>
                  <a:pt x="20376" y="9014"/>
                  <a:pt x="19965" y="7988"/>
                  <a:pt x="19948" y="6864"/>
                </a:cubicBezTo>
                <a:cubicBezTo>
                  <a:pt x="19948" y="5758"/>
                  <a:pt x="20385" y="4705"/>
                  <a:pt x="21116" y="4027"/>
                </a:cubicBezTo>
                <a:close/>
                <a:moveTo>
                  <a:pt x="26451" y="5403"/>
                </a:moveTo>
                <a:cubicBezTo>
                  <a:pt x="26723" y="5403"/>
                  <a:pt x="27007" y="5440"/>
                  <a:pt x="27290" y="5535"/>
                </a:cubicBezTo>
                <a:cubicBezTo>
                  <a:pt x="28173" y="5838"/>
                  <a:pt x="28869" y="6632"/>
                  <a:pt x="29350" y="7908"/>
                </a:cubicBezTo>
                <a:cubicBezTo>
                  <a:pt x="29163" y="8068"/>
                  <a:pt x="28985" y="8247"/>
                  <a:pt x="28824" y="8443"/>
                </a:cubicBezTo>
                <a:cubicBezTo>
                  <a:pt x="28378" y="8978"/>
                  <a:pt x="28084" y="9585"/>
                  <a:pt x="27932" y="10272"/>
                </a:cubicBezTo>
                <a:cubicBezTo>
                  <a:pt x="27798" y="9861"/>
                  <a:pt x="27566" y="9487"/>
                  <a:pt x="27245" y="9174"/>
                </a:cubicBezTo>
                <a:cubicBezTo>
                  <a:pt x="26710" y="8639"/>
                  <a:pt x="25996" y="8354"/>
                  <a:pt x="25238" y="8354"/>
                </a:cubicBezTo>
                <a:cubicBezTo>
                  <a:pt x="24720" y="8354"/>
                  <a:pt x="24221" y="8488"/>
                  <a:pt x="23775" y="8755"/>
                </a:cubicBezTo>
                <a:cubicBezTo>
                  <a:pt x="24221" y="8122"/>
                  <a:pt x="24479"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7" y="387"/>
                </a:moveTo>
                <a:cubicBezTo>
                  <a:pt x="21491" y="753"/>
                  <a:pt x="22856" y="2127"/>
                  <a:pt x="23650" y="3840"/>
                </a:cubicBezTo>
                <a:cubicBezTo>
                  <a:pt x="23659" y="3866"/>
                  <a:pt x="23659" y="3884"/>
                  <a:pt x="23677" y="3902"/>
                </a:cubicBezTo>
                <a:cubicBezTo>
                  <a:pt x="23677" y="3902"/>
                  <a:pt x="23677" y="3911"/>
                  <a:pt x="23677" y="3911"/>
                </a:cubicBezTo>
                <a:cubicBezTo>
                  <a:pt x="23801"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39" y="6159"/>
                  <a:pt x="24248" y="6409"/>
                  <a:pt x="24221" y="6650"/>
                </a:cubicBezTo>
                <a:cubicBezTo>
                  <a:pt x="24078" y="8086"/>
                  <a:pt x="23177" y="9317"/>
                  <a:pt x="21544" y="10325"/>
                </a:cubicBezTo>
                <a:cubicBezTo>
                  <a:pt x="21455" y="10174"/>
                  <a:pt x="21375" y="10058"/>
                  <a:pt x="21312" y="9968"/>
                </a:cubicBezTo>
                <a:cubicBezTo>
                  <a:pt x="22124" y="9219"/>
                  <a:pt x="22597" y="8068"/>
                  <a:pt x="22597" y="6864"/>
                </a:cubicBezTo>
                <a:cubicBezTo>
                  <a:pt x="22597" y="5579"/>
                  <a:pt x="22106" y="4420"/>
                  <a:pt x="21214" y="3661"/>
                </a:cubicBezTo>
                <a:lnTo>
                  <a:pt x="21116" y="3572"/>
                </a:lnTo>
                <a:lnTo>
                  <a:pt x="21000" y="3661"/>
                </a:lnTo>
                <a:cubicBezTo>
                  <a:pt x="20126" y="4420"/>
                  <a:pt x="19617" y="5579"/>
                  <a:pt x="19617" y="6864"/>
                </a:cubicBezTo>
                <a:cubicBezTo>
                  <a:pt x="19617" y="8077"/>
                  <a:pt x="20072" y="9192"/>
                  <a:pt x="20866" y="9933"/>
                </a:cubicBezTo>
                <a:cubicBezTo>
                  <a:pt x="20804" y="10022"/>
                  <a:pt x="20715" y="10156"/>
                  <a:pt x="20608" y="10325"/>
                </a:cubicBezTo>
                <a:cubicBezTo>
                  <a:pt x="18993" y="9308"/>
                  <a:pt x="18092" y="8068"/>
                  <a:pt x="17967" y="6650"/>
                </a:cubicBezTo>
                <a:cubicBezTo>
                  <a:pt x="17949" y="6507"/>
                  <a:pt x="17940" y="6364"/>
                  <a:pt x="17940" y="6248"/>
                </a:cubicBezTo>
                <a:cubicBezTo>
                  <a:pt x="17940" y="6115"/>
                  <a:pt x="17949" y="5990"/>
                  <a:pt x="17958" y="5856"/>
                </a:cubicBezTo>
                <a:cubicBezTo>
                  <a:pt x="17967" y="5829"/>
                  <a:pt x="17967" y="5802"/>
                  <a:pt x="17967" y="5776"/>
                </a:cubicBezTo>
                <a:cubicBezTo>
                  <a:pt x="18235" y="3215"/>
                  <a:pt x="20599" y="851"/>
                  <a:pt x="21107" y="387"/>
                </a:cubicBezTo>
                <a:close/>
                <a:moveTo>
                  <a:pt x="15685" y="5427"/>
                </a:moveTo>
                <a:cubicBezTo>
                  <a:pt x="16269" y="5427"/>
                  <a:pt x="16918" y="5587"/>
                  <a:pt x="17628" y="5909"/>
                </a:cubicBezTo>
                <a:cubicBezTo>
                  <a:pt x="17619" y="6016"/>
                  <a:pt x="17619" y="6123"/>
                  <a:pt x="17619" y="6239"/>
                </a:cubicBezTo>
                <a:cubicBezTo>
                  <a:pt x="17619" y="6382"/>
                  <a:pt x="17619" y="6516"/>
                  <a:pt x="17628" y="6659"/>
                </a:cubicBezTo>
                <a:cubicBezTo>
                  <a:pt x="17699" y="7355"/>
                  <a:pt x="17922" y="8006"/>
                  <a:pt x="18297" y="8603"/>
                </a:cubicBezTo>
                <a:cubicBezTo>
                  <a:pt x="17914" y="8407"/>
                  <a:pt x="17485" y="8291"/>
                  <a:pt x="17021" y="8291"/>
                </a:cubicBezTo>
                <a:cubicBezTo>
                  <a:pt x="15701" y="8291"/>
                  <a:pt x="14586" y="9219"/>
                  <a:pt x="14283" y="10468"/>
                </a:cubicBezTo>
                <a:cubicBezTo>
                  <a:pt x="14149" y="9701"/>
                  <a:pt x="13846" y="9023"/>
                  <a:pt x="13364" y="8443"/>
                </a:cubicBezTo>
                <a:cubicBezTo>
                  <a:pt x="13203" y="8247"/>
                  <a:pt x="13025" y="8068"/>
                  <a:pt x="12837" y="7908"/>
                </a:cubicBezTo>
                <a:cubicBezTo>
                  <a:pt x="12945" y="7524"/>
                  <a:pt x="13382" y="6257"/>
                  <a:pt x="14488" y="5695"/>
                </a:cubicBezTo>
                <a:cubicBezTo>
                  <a:pt x="14850" y="5516"/>
                  <a:pt x="15250" y="5427"/>
                  <a:pt x="15685" y="5427"/>
                </a:cubicBezTo>
                <a:close/>
                <a:moveTo>
                  <a:pt x="9159" y="8994"/>
                </a:moveTo>
                <a:cubicBezTo>
                  <a:pt x="10117" y="8994"/>
                  <a:pt x="11136" y="9427"/>
                  <a:pt x="11874" y="10182"/>
                </a:cubicBezTo>
                <a:cubicBezTo>
                  <a:pt x="12659" y="10968"/>
                  <a:pt x="13069" y="12002"/>
                  <a:pt x="13069" y="13002"/>
                </a:cubicBezTo>
                <a:cubicBezTo>
                  <a:pt x="13021" y="13004"/>
                  <a:pt x="12973" y="13005"/>
                  <a:pt x="12925" y="13005"/>
                </a:cubicBezTo>
                <a:cubicBezTo>
                  <a:pt x="11957" y="13005"/>
                  <a:pt x="11006" y="12580"/>
                  <a:pt x="10241" y="11815"/>
                </a:cubicBezTo>
                <a:cubicBezTo>
                  <a:pt x="9456" y="11030"/>
                  <a:pt x="9001" y="9995"/>
                  <a:pt x="9046" y="8996"/>
                </a:cubicBezTo>
                <a:cubicBezTo>
                  <a:pt x="9084" y="8995"/>
                  <a:pt x="9121" y="8994"/>
                  <a:pt x="9159" y="8994"/>
                </a:cubicBezTo>
                <a:close/>
                <a:moveTo>
                  <a:pt x="33065" y="9031"/>
                </a:moveTo>
                <a:cubicBezTo>
                  <a:pt x="33093" y="9031"/>
                  <a:pt x="33122" y="9031"/>
                  <a:pt x="33151" y="9032"/>
                </a:cubicBezTo>
                <a:cubicBezTo>
                  <a:pt x="33195" y="10040"/>
                  <a:pt x="32740" y="11066"/>
                  <a:pt x="31973" y="11860"/>
                </a:cubicBezTo>
                <a:cubicBezTo>
                  <a:pt x="31211" y="12622"/>
                  <a:pt x="30196" y="13056"/>
                  <a:pt x="29231" y="13056"/>
                </a:cubicBezTo>
                <a:cubicBezTo>
                  <a:pt x="29203" y="13056"/>
                  <a:pt x="29174" y="13056"/>
                  <a:pt x="29145" y="13055"/>
                </a:cubicBezTo>
                <a:cubicBezTo>
                  <a:pt x="29101" y="12038"/>
                  <a:pt x="29538" y="11021"/>
                  <a:pt x="30323" y="10218"/>
                </a:cubicBezTo>
                <a:cubicBezTo>
                  <a:pt x="31085" y="9473"/>
                  <a:pt x="32084" y="9031"/>
                  <a:pt x="33065" y="9031"/>
                </a:cubicBezTo>
                <a:close/>
                <a:moveTo>
                  <a:pt x="22677" y="9924"/>
                </a:moveTo>
                <a:lnTo>
                  <a:pt x="22677" y="9924"/>
                </a:lnTo>
                <a:cubicBezTo>
                  <a:pt x="22481" y="10325"/>
                  <a:pt x="22383" y="10753"/>
                  <a:pt x="22383" y="11191"/>
                </a:cubicBezTo>
                <a:cubicBezTo>
                  <a:pt x="22383" y="11762"/>
                  <a:pt x="22553" y="12332"/>
                  <a:pt x="22900" y="12832"/>
                </a:cubicBezTo>
                <a:cubicBezTo>
                  <a:pt x="22793" y="12993"/>
                  <a:pt x="22695" y="13162"/>
                  <a:pt x="22597" y="13349"/>
                </a:cubicBezTo>
                <a:cubicBezTo>
                  <a:pt x="22508" y="12225"/>
                  <a:pt x="22080" y="11253"/>
                  <a:pt x="21714" y="10611"/>
                </a:cubicBezTo>
                <a:cubicBezTo>
                  <a:pt x="22071" y="10397"/>
                  <a:pt x="22392" y="10165"/>
                  <a:pt x="22677" y="9924"/>
                </a:cubicBezTo>
                <a:close/>
                <a:moveTo>
                  <a:pt x="19644" y="10058"/>
                </a:moveTo>
                <a:lnTo>
                  <a:pt x="19644" y="10058"/>
                </a:lnTo>
                <a:cubicBezTo>
                  <a:pt x="19885" y="10245"/>
                  <a:pt x="20153" y="10432"/>
                  <a:pt x="20438" y="10611"/>
                </a:cubicBezTo>
                <a:cubicBezTo>
                  <a:pt x="20072" y="11271"/>
                  <a:pt x="19635" y="12261"/>
                  <a:pt x="19555" y="13394"/>
                </a:cubicBezTo>
                <a:cubicBezTo>
                  <a:pt x="19466" y="13225"/>
                  <a:pt x="19368" y="13055"/>
                  <a:pt x="19261" y="12903"/>
                </a:cubicBezTo>
                <a:cubicBezTo>
                  <a:pt x="19662" y="12422"/>
                  <a:pt x="19858" y="11824"/>
                  <a:pt x="19858" y="11164"/>
                </a:cubicBezTo>
                <a:cubicBezTo>
                  <a:pt x="19858" y="10771"/>
                  <a:pt x="19787" y="10397"/>
                  <a:pt x="19644" y="10058"/>
                </a:cubicBezTo>
                <a:close/>
                <a:moveTo>
                  <a:pt x="17021" y="8630"/>
                </a:moveTo>
                <a:cubicBezTo>
                  <a:pt x="18404" y="8630"/>
                  <a:pt x="19528" y="9763"/>
                  <a:pt x="19528" y="11164"/>
                </a:cubicBezTo>
                <a:cubicBezTo>
                  <a:pt x="19528" y="11717"/>
                  <a:pt x="19368" y="12216"/>
                  <a:pt x="19064" y="12618"/>
                </a:cubicBezTo>
                <a:cubicBezTo>
                  <a:pt x="18244" y="11512"/>
                  <a:pt x="17209" y="10852"/>
                  <a:pt x="16986" y="10727"/>
                </a:cubicBezTo>
                <a:cubicBezTo>
                  <a:pt x="16959" y="10673"/>
                  <a:pt x="16897" y="10637"/>
                  <a:pt x="16843" y="10637"/>
                </a:cubicBezTo>
                <a:lnTo>
                  <a:pt x="16834" y="10637"/>
                </a:lnTo>
                <a:cubicBezTo>
                  <a:pt x="16823" y="10636"/>
                  <a:pt x="16813" y="10635"/>
                  <a:pt x="16802" y="10635"/>
                </a:cubicBezTo>
                <a:cubicBezTo>
                  <a:pt x="16751" y="10635"/>
                  <a:pt x="16703" y="10653"/>
                  <a:pt x="16674" y="10682"/>
                </a:cubicBezTo>
                <a:cubicBezTo>
                  <a:pt x="16638" y="10718"/>
                  <a:pt x="16629" y="10771"/>
                  <a:pt x="16629" y="10789"/>
                </a:cubicBezTo>
                <a:cubicBezTo>
                  <a:pt x="16629" y="10825"/>
                  <a:pt x="16629" y="10852"/>
                  <a:pt x="16647" y="10878"/>
                </a:cubicBezTo>
                <a:cubicBezTo>
                  <a:pt x="16584" y="11128"/>
                  <a:pt x="16442" y="11806"/>
                  <a:pt x="16442" y="12663"/>
                </a:cubicBezTo>
                <a:cubicBezTo>
                  <a:pt x="16442" y="12957"/>
                  <a:pt x="16459" y="13278"/>
                  <a:pt x="16504" y="13599"/>
                </a:cubicBezTo>
                <a:cubicBezTo>
                  <a:pt x="15353" y="13358"/>
                  <a:pt x="14532" y="12332"/>
                  <a:pt x="14532" y="11164"/>
                </a:cubicBezTo>
                <a:cubicBezTo>
                  <a:pt x="14532" y="9763"/>
                  <a:pt x="15665" y="8630"/>
                  <a:pt x="17021" y="8630"/>
                </a:cubicBezTo>
                <a:close/>
                <a:moveTo>
                  <a:pt x="25238" y="8684"/>
                </a:moveTo>
                <a:cubicBezTo>
                  <a:pt x="25925" y="8684"/>
                  <a:pt x="26531" y="8942"/>
                  <a:pt x="27013" y="9415"/>
                </a:cubicBezTo>
                <a:cubicBezTo>
                  <a:pt x="27486" y="9879"/>
                  <a:pt x="27745" y="10504"/>
                  <a:pt x="27745" y="11164"/>
                </a:cubicBezTo>
                <a:cubicBezTo>
                  <a:pt x="27745" y="11851"/>
                  <a:pt x="27486" y="12484"/>
                  <a:pt x="26986" y="12975"/>
                </a:cubicBezTo>
                <a:cubicBezTo>
                  <a:pt x="26612" y="13358"/>
                  <a:pt x="26130" y="13599"/>
                  <a:pt x="25630" y="13662"/>
                </a:cubicBezTo>
                <a:cubicBezTo>
                  <a:pt x="25862" y="12154"/>
                  <a:pt x="25505" y="10825"/>
                  <a:pt x="25488" y="10753"/>
                </a:cubicBezTo>
                <a:cubicBezTo>
                  <a:pt x="25488" y="10745"/>
                  <a:pt x="25479" y="10745"/>
                  <a:pt x="25479" y="10736"/>
                </a:cubicBezTo>
                <a:cubicBezTo>
                  <a:pt x="25479" y="10727"/>
                  <a:pt x="25479" y="10718"/>
                  <a:pt x="25470" y="10709"/>
                </a:cubicBezTo>
                <a:cubicBezTo>
                  <a:pt x="25443" y="10673"/>
                  <a:pt x="25416" y="10655"/>
                  <a:pt x="25380" y="10646"/>
                </a:cubicBezTo>
                <a:cubicBezTo>
                  <a:pt x="25372" y="10637"/>
                  <a:pt x="25363" y="10637"/>
                  <a:pt x="25354" y="10637"/>
                </a:cubicBezTo>
                <a:lnTo>
                  <a:pt x="25282" y="10637"/>
                </a:lnTo>
                <a:cubicBezTo>
                  <a:pt x="25282" y="10637"/>
                  <a:pt x="25273" y="10637"/>
                  <a:pt x="25273" y="10646"/>
                </a:cubicBezTo>
                <a:cubicBezTo>
                  <a:pt x="25265" y="10646"/>
                  <a:pt x="25247" y="10646"/>
                  <a:pt x="25238" y="10655"/>
                </a:cubicBezTo>
                <a:cubicBezTo>
                  <a:pt x="25175" y="10691"/>
                  <a:pt x="24007" y="11351"/>
                  <a:pt x="23115" y="12529"/>
                </a:cubicBezTo>
                <a:cubicBezTo>
                  <a:pt x="22499" y="11547"/>
                  <a:pt x="22633" y="10263"/>
                  <a:pt x="23445" y="9433"/>
                </a:cubicBezTo>
                <a:cubicBezTo>
                  <a:pt x="23926" y="8951"/>
                  <a:pt x="24569" y="8684"/>
                  <a:pt x="25238" y="8684"/>
                </a:cubicBezTo>
                <a:close/>
                <a:moveTo>
                  <a:pt x="6699" y="6424"/>
                </a:moveTo>
                <a:cubicBezTo>
                  <a:pt x="7739" y="6424"/>
                  <a:pt x="10689" y="6566"/>
                  <a:pt x="12507" y="8068"/>
                </a:cubicBezTo>
                <a:cubicBezTo>
                  <a:pt x="12516" y="8086"/>
                  <a:pt x="12534" y="8104"/>
                  <a:pt x="12561" y="8113"/>
                </a:cubicBezTo>
                <a:cubicBezTo>
                  <a:pt x="12757" y="8282"/>
                  <a:pt x="12936" y="8461"/>
                  <a:pt x="13096" y="8657"/>
                </a:cubicBezTo>
                <a:cubicBezTo>
                  <a:pt x="14033" y="9763"/>
                  <a:pt x="14265" y="11271"/>
                  <a:pt x="13810" y="13153"/>
                </a:cubicBezTo>
                <a:cubicBezTo>
                  <a:pt x="13640" y="13109"/>
                  <a:pt x="13498" y="13082"/>
                  <a:pt x="13400" y="13064"/>
                </a:cubicBezTo>
                <a:cubicBezTo>
                  <a:pt x="13471" y="11940"/>
                  <a:pt x="12980" y="10807"/>
                  <a:pt x="12124" y="9942"/>
                </a:cubicBezTo>
                <a:cubicBezTo>
                  <a:pt x="11299" y="9133"/>
                  <a:pt x="10212" y="8654"/>
                  <a:pt x="9165" y="8654"/>
                </a:cubicBezTo>
                <a:cubicBezTo>
                  <a:pt x="9069" y="8654"/>
                  <a:pt x="8972" y="8658"/>
                  <a:pt x="8877" y="8666"/>
                </a:cubicBezTo>
                <a:lnTo>
                  <a:pt x="8743" y="8675"/>
                </a:lnTo>
                <a:lnTo>
                  <a:pt x="8716" y="8818"/>
                </a:lnTo>
                <a:lnTo>
                  <a:pt x="8716" y="9112"/>
                </a:lnTo>
                <a:cubicBezTo>
                  <a:pt x="8716" y="10156"/>
                  <a:pt x="9180" y="11235"/>
                  <a:pt x="10010" y="12056"/>
                </a:cubicBezTo>
                <a:cubicBezTo>
                  <a:pt x="10843" y="12898"/>
                  <a:pt x="11908" y="13343"/>
                  <a:pt x="12957" y="13343"/>
                </a:cubicBezTo>
                <a:cubicBezTo>
                  <a:pt x="12998" y="13343"/>
                  <a:pt x="13038" y="13342"/>
                  <a:pt x="13078" y="13341"/>
                </a:cubicBezTo>
                <a:cubicBezTo>
                  <a:pt x="13087" y="13439"/>
                  <a:pt x="13114" y="13599"/>
                  <a:pt x="13159" y="13796"/>
                </a:cubicBezTo>
                <a:cubicBezTo>
                  <a:pt x="12558" y="13936"/>
                  <a:pt x="11994" y="14007"/>
                  <a:pt x="11468" y="14007"/>
                </a:cubicBezTo>
                <a:cubicBezTo>
                  <a:pt x="10363" y="14007"/>
                  <a:pt x="9427" y="13696"/>
                  <a:pt x="8671" y="13073"/>
                </a:cubicBezTo>
                <a:cubicBezTo>
                  <a:pt x="8475" y="12903"/>
                  <a:pt x="8297" y="12725"/>
                  <a:pt x="8136" y="12529"/>
                </a:cubicBezTo>
                <a:lnTo>
                  <a:pt x="8127" y="12529"/>
                </a:lnTo>
                <a:cubicBezTo>
                  <a:pt x="8118" y="12484"/>
                  <a:pt x="8091" y="12457"/>
                  <a:pt x="8056" y="12440"/>
                </a:cubicBezTo>
                <a:cubicBezTo>
                  <a:pt x="7788" y="12109"/>
                  <a:pt x="7574" y="11744"/>
                  <a:pt x="7387" y="11369"/>
                </a:cubicBezTo>
                <a:cubicBezTo>
                  <a:pt x="7387" y="11369"/>
                  <a:pt x="7387" y="11360"/>
                  <a:pt x="7387" y="11360"/>
                </a:cubicBezTo>
                <a:cubicBezTo>
                  <a:pt x="7387" y="11351"/>
                  <a:pt x="7387" y="11351"/>
                  <a:pt x="7378" y="11351"/>
                </a:cubicBezTo>
                <a:cubicBezTo>
                  <a:pt x="6450" y="9406"/>
                  <a:pt x="6441" y="7016"/>
                  <a:pt x="6450" y="6427"/>
                </a:cubicBezTo>
                <a:cubicBezTo>
                  <a:pt x="6513" y="6425"/>
                  <a:pt x="6597" y="6424"/>
                  <a:pt x="6699" y="6424"/>
                </a:cubicBezTo>
                <a:close/>
                <a:moveTo>
                  <a:pt x="35434" y="6449"/>
                </a:moveTo>
                <a:cubicBezTo>
                  <a:pt x="35554" y="6449"/>
                  <a:pt x="35650"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4" y="12743"/>
                  <a:pt x="33686" y="12930"/>
                  <a:pt x="33490" y="13091"/>
                </a:cubicBezTo>
                <a:cubicBezTo>
                  <a:pt x="32735" y="13708"/>
                  <a:pt x="31811" y="14019"/>
                  <a:pt x="30718" y="14019"/>
                </a:cubicBezTo>
                <a:cubicBezTo>
                  <a:pt x="30183" y="14019"/>
                  <a:pt x="29609" y="13945"/>
                  <a:pt x="28993" y="13796"/>
                </a:cubicBezTo>
                <a:cubicBezTo>
                  <a:pt x="29029" y="13626"/>
                  <a:pt x="29056" y="13483"/>
                  <a:pt x="29074" y="13385"/>
                </a:cubicBezTo>
                <a:cubicBezTo>
                  <a:pt x="29121" y="13387"/>
                  <a:pt x="29169" y="13388"/>
                  <a:pt x="29217" y="13388"/>
                </a:cubicBezTo>
                <a:cubicBezTo>
                  <a:pt x="30272" y="13388"/>
                  <a:pt x="31376" y="12919"/>
                  <a:pt x="32187" y="12092"/>
                </a:cubicBezTo>
                <a:cubicBezTo>
                  <a:pt x="33088" y="11217"/>
                  <a:pt x="33570" y="10004"/>
                  <a:pt x="33472" y="8862"/>
                </a:cubicBezTo>
                <a:lnTo>
                  <a:pt x="33472" y="8719"/>
                </a:lnTo>
                <a:lnTo>
                  <a:pt x="33329" y="8711"/>
                </a:lnTo>
                <a:cubicBezTo>
                  <a:pt x="33245" y="8705"/>
                  <a:pt x="33160" y="8702"/>
                  <a:pt x="33075" y="8702"/>
                </a:cubicBezTo>
                <a:cubicBezTo>
                  <a:pt x="32002" y="8702"/>
                  <a:pt x="30901" y="9168"/>
                  <a:pt x="30091" y="9986"/>
                </a:cubicBezTo>
                <a:cubicBezTo>
                  <a:pt x="29279" y="10807"/>
                  <a:pt x="28797" y="11886"/>
                  <a:pt x="28797" y="12939"/>
                </a:cubicBezTo>
                <a:cubicBezTo>
                  <a:pt x="28797" y="12984"/>
                  <a:pt x="28797" y="13019"/>
                  <a:pt x="28797" y="13055"/>
                </a:cubicBezTo>
                <a:cubicBezTo>
                  <a:pt x="28699" y="13073"/>
                  <a:pt x="28539" y="13100"/>
                  <a:pt x="28333" y="13153"/>
                </a:cubicBezTo>
                <a:cubicBezTo>
                  <a:pt x="27905" y="11289"/>
                  <a:pt x="28155" y="9772"/>
                  <a:pt x="29074" y="8657"/>
                </a:cubicBezTo>
                <a:cubicBezTo>
                  <a:pt x="29234" y="8461"/>
                  <a:pt x="29413" y="8282"/>
                  <a:pt x="29609" y="8122"/>
                </a:cubicBezTo>
                <a:cubicBezTo>
                  <a:pt x="29618" y="8122"/>
                  <a:pt x="29618" y="8122"/>
                  <a:pt x="29627" y="8113"/>
                </a:cubicBezTo>
                <a:cubicBezTo>
                  <a:pt x="29663" y="8104"/>
                  <a:pt x="29689" y="8077"/>
                  <a:pt x="29707" y="8033"/>
                </a:cubicBezTo>
                <a:cubicBezTo>
                  <a:pt x="30037" y="7774"/>
                  <a:pt x="30403" y="7560"/>
                  <a:pt x="30778" y="7372"/>
                </a:cubicBezTo>
                <a:lnTo>
                  <a:pt x="30787" y="7372"/>
                </a:lnTo>
                <a:cubicBezTo>
                  <a:pt x="30796" y="7372"/>
                  <a:pt x="30804" y="7363"/>
                  <a:pt x="30804" y="7363"/>
                </a:cubicBezTo>
                <a:cubicBezTo>
                  <a:pt x="32512" y="6549"/>
                  <a:pt x="34571" y="6449"/>
                  <a:pt x="35434" y="6449"/>
                </a:cubicBezTo>
                <a:close/>
                <a:moveTo>
                  <a:pt x="14336" y="12029"/>
                </a:moveTo>
                <a:cubicBezTo>
                  <a:pt x="14648" y="13010"/>
                  <a:pt x="15496" y="13769"/>
                  <a:pt x="16558" y="13956"/>
                </a:cubicBezTo>
                <a:cubicBezTo>
                  <a:pt x="16602" y="14152"/>
                  <a:pt x="16656" y="14349"/>
                  <a:pt x="16718" y="14545"/>
                </a:cubicBezTo>
                <a:cubicBezTo>
                  <a:pt x="15844" y="13822"/>
                  <a:pt x="14836" y="13439"/>
                  <a:pt x="14131" y="13233"/>
                </a:cubicBezTo>
                <a:cubicBezTo>
                  <a:pt x="14229" y="12814"/>
                  <a:pt x="14301" y="12413"/>
                  <a:pt x="14336" y="12029"/>
                </a:cubicBezTo>
                <a:close/>
                <a:moveTo>
                  <a:pt x="27852" y="12279"/>
                </a:moveTo>
                <a:cubicBezTo>
                  <a:pt x="27887" y="12582"/>
                  <a:pt x="27941" y="12903"/>
                  <a:pt x="28012" y="13233"/>
                </a:cubicBezTo>
                <a:cubicBezTo>
                  <a:pt x="27307" y="13430"/>
                  <a:pt x="26290" y="13822"/>
                  <a:pt x="25416" y="14563"/>
                </a:cubicBezTo>
                <a:cubicBezTo>
                  <a:pt x="25470" y="14375"/>
                  <a:pt x="25523" y="14188"/>
                  <a:pt x="25559" y="14010"/>
                </a:cubicBezTo>
                <a:cubicBezTo>
                  <a:pt x="26192" y="13956"/>
                  <a:pt x="26763" y="13680"/>
                  <a:pt x="27218" y="13216"/>
                </a:cubicBezTo>
                <a:cubicBezTo>
                  <a:pt x="27495" y="12939"/>
                  <a:pt x="27709" y="12627"/>
                  <a:pt x="27852" y="12279"/>
                </a:cubicBezTo>
                <a:close/>
                <a:moveTo>
                  <a:pt x="21089" y="10218"/>
                </a:moveTo>
                <a:cubicBezTo>
                  <a:pt x="21143" y="10307"/>
                  <a:pt x="21223" y="10432"/>
                  <a:pt x="21312" y="10575"/>
                </a:cubicBezTo>
                <a:cubicBezTo>
                  <a:pt x="21312" y="10602"/>
                  <a:pt x="21321" y="10629"/>
                  <a:pt x="21330" y="10646"/>
                </a:cubicBezTo>
                <a:cubicBezTo>
                  <a:pt x="21348" y="10664"/>
                  <a:pt x="21366" y="10691"/>
                  <a:pt x="21384" y="10700"/>
                </a:cubicBezTo>
                <a:cubicBezTo>
                  <a:pt x="21812" y="11449"/>
                  <a:pt x="22383" y="12752"/>
                  <a:pt x="22267" y="14170"/>
                </a:cubicBezTo>
                <a:cubicBezTo>
                  <a:pt x="22258" y="14188"/>
                  <a:pt x="22258" y="14197"/>
                  <a:pt x="22249" y="14206"/>
                </a:cubicBezTo>
                <a:cubicBezTo>
                  <a:pt x="22142" y="14509"/>
                  <a:pt x="22098" y="14777"/>
                  <a:pt x="22089" y="15044"/>
                </a:cubicBezTo>
                <a:lnTo>
                  <a:pt x="22044" y="15116"/>
                </a:lnTo>
                <a:lnTo>
                  <a:pt x="22080" y="15134"/>
                </a:lnTo>
                <a:cubicBezTo>
                  <a:pt x="22008" y="15312"/>
                  <a:pt x="21928" y="15526"/>
                  <a:pt x="21812" y="15749"/>
                </a:cubicBezTo>
                <a:cubicBezTo>
                  <a:pt x="21571" y="15714"/>
                  <a:pt x="21321" y="15696"/>
                  <a:pt x="21072" y="15696"/>
                </a:cubicBezTo>
                <a:cubicBezTo>
                  <a:pt x="20822" y="15696"/>
                  <a:pt x="20572" y="15714"/>
                  <a:pt x="20331" y="15749"/>
                </a:cubicBezTo>
                <a:cubicBezTo>
                  <a:pt x="20188" y="15482"/>
                  <a:pt x="20108" y="15223"/>
                  <a:pt x="20055" y="14991"/>
                </a:cubicBezTo>
                <a:cubicBezTo>
                  <a:pt x="20055" y="14982"/>
                  <a:pt x="20046" y="14964"/>
                  <a:pt x="20046" y="14946"/>
                </a:cubicBezTo>
                <a:cubicBezTo>
                  <a:pt x="20046" y="14830"/>
                  <a:pt x="20019" y="14723"/>
                  <a:pt x="19974" y="14607"/>
                </a:cubicBezTo>
                <a:cubicBezTo>
                  <a:pt x="19965" y="14545"/>
                  <a:pt x="19948" y="14482"/>
                  <a:pt x="19948" y="14393"/>
                </a:cubicBezTo>
                <a:cubicBezTo>
                  <a:pt x="19948" y="14393"/>
                  <a:pt x="19948" y="14393"/>
                  <a:pt x="19948" y="14384"/>
                </a:cubicBezTo>
                <a:cubicBezTo>
                  <a:pt x="19671" y="12511"/>
                  <a:pt x="20715" y="10771"/>
                  <a:pt x="21089" y="10218"/>
                </a:cubicBezTo>
                <a:close/>
                <a:moveTo>
                  <a:pt x="25220" y="11057"/>
                </a:moveTo>
                <a:cubicBezTo>
                  <a:pt x="25354" y="11690"/>
                  <a:pt x="25630" y="13581"/>
                  <a:pt x="24792" y="15178"/>
                </a:cubicBezTo>
                <a:cubicBezTo>
                  <a:pt x="24783" y="15187"/>
                  <a:pt x="24774" y="15205"/>
                  <a:pt x="24765" y="15214"/>
                </a:cubicBezTo>
                <a:lnTo>
                  <a:pt x="24729" y="15214"/>
                </a:lnTo>
                <a:lnTo>
                  <a:pt x="24702" y="15285"/>
                </a:lnTo>
                <a:cubicBezTo>
                  <a:pt x="24595" y="15446"/>
                  <a:pt x="24462" y="15606"/>
                  <a:pt x="24372" y="15785"/>
                </a:cubicBezTo>
                <a:cubicBezTo>
                  <a:pt x="24372" y="15794"/>
                  <a:pt x="24363" y="15794"/>
                  <a:pt x="24363" y="15794"/>
                </a:cubicBezTo>
                <a:lnTo>
                  <a:pt x="24265" y="15910"/>
                </a:lnTo>
                <a:lnTo>
                  <a:pt x="24274" y="15937"/>
                </a:lnTo>
                <a:cubicBezTo>
                  <a:pt x="24167" y="16106"/>
                  <a:pt x="24007" y="16276"/>
                  <a:pt x="23801" y="16436"/>
                </a:cubicBezTo>
                <a:cubicBezTo>
                  <a:pt x="23373" y="16186"/>
                  <a:pt x="22909" y="15990"/>
                  <a:pt x="22419" y="15865"/>
                </a:cubicBezTo>
                <a:cubicBezTo>
                  <a:pt x="22392" y="15633"/>
                  <a:pt x="22401" y="15392"/>
                  <a:pt x="22428" y="15143"/>
                </a:cubicBezTo>
                <a:lnTo>
                  <a:pt x="22454" y="15036"/>
                </a:lnTo>
                <a:lnTo>
                  <a:pt x="22437" y="15036"/>
                </a:lnTo>
                <a:cubicBezTo>
                  <a:pt x="22526" y="14777"/>
                  <a:pt x="22570" y="14545"/>
                  <a:pt x="22588" y="14304"/>
                </a:cubicBezTo>
                <a:cubicBezTo>
                  <a:pt x="22588" y="14295"/>
                  <a:pt x="22588" y="14277"/>
                  <a:pt x="22588" y="14268"/>
                </a:cubicBezTo>
                <a:cubicBezTo>
                  <a:pt x="23115" y="12555"/>
                  <a:pt x="24685" y="11414"/>
                  <a:pt x="25220" y="11057"/>
                </a:cubicBezTo>
                <a:close/>
                <a:moveTo>
                  <a:pt x="16950" y="11101"/>
                </a:moveTo>
                <a:cubicBezTo>
                  <a:pt x="17530" y="11476"/>
                  <a:pt x="19136" y="12671"/>
                  <a:pt x="19617" y="14473"/>
                </a:cubicBezTo>
                <a:cubicBezTo>
                  <a:pt x="19617" y="14634"/>
                  <a:pt x="19644"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0" y="15330"/>
                  <a:pt x="19760" y="15598"/>
                  <a:pt x="19725" y="15865"/>
                </a:cubicBezTo>
                <a:cubicBezTo>
                  <a:pt x="19225" y="15999"/>
                  <a:pt x="18761" y="16195"/>
                  <a:pt x="18324" y="16454"/>
                </a:cubicBezTo>
                <a:cubicBezTo>
                  <a:pt x="18181" y="16338"/>
                  <a:pt x="18038" y="16204"/>
                  <a:pt x="17922" y="16070"/>
                </a:cubicBezTo>
                <a:cubicBezTo>
                  <a:pt x="17922" y="16070"/>
                  <a:pt x="17922" y="16061"/>
                  <a:pt x="17922" y="16061"/>
                </a:cubicBezTo>
                <a:cubicBezTo>
                  <a:pt x="17914" y="16035"/>
                  <a:pt x="17896" y="16017"/>
                  <a:pt x="17878" y="15990"/>
                </a:cubicBezTo>
                <a:cubicBezTo>
                  <a:pt x="17869" y="15981"/>
                  <a:pt x="17869" y="15981"/>
                  <a:pt x="17869" y="15981"/>
                </a:cubicBezTo>
                <a:cubicBezTo>
                  <a:pt x="17753" y="15767"/>
                  <a:pt x="17619" y="15544"/>
                  <a:pt x="17432" y="15330"/>
                </a:cubicBezTo>
                <a:cubicBezTo>
                  <a:pt x="17423" y="15321"/>
                  <a:pt x="17414" y="15312"/>
                  <a:pt x="17405" y="15294"/>
                </a:cubicBezTo>
                <a:cubicBezTo>
                  <a:pt x="17396" y="15285"/>
                  <a:pt x="17387" y="15267"/>
                  <a:pt x="17387" y="15259"/>
                </a:cubicBezTo>
                <a:lnTo>
                  <a:pt x="17352" y="15187"/>
                </a:lnTo>
                <a:cubicBezTo>
                  <a:pt x="17352" y="15178"/>
                  <a:pt x="17352" y="15178"/>
                  <a:pt x="17343" y="15178"/>
                </a:cubicBezTo>
                <a:cubicBezTo>
                  <a:pt x="17343" y="15169"/>
                  <a:pt x="17334" y="15151"/>
                  <a:pt x="17325" y="15143"/>
                </a:cubicBezTo>
                <a:cubicBezTo>
                  <a:pt x="17316" y="15134"/>
                  <a:pt x="17316" y="15125"/>
                  <a:pt x="17316" y="15116"/>
                </a:cubicBezTo>
                <a:cubicBezTo>
                  <a:pt x="16522" y="13564"/>
                  <a:pt x="16816" y="11735"/>
                  <a:pt x="16950" y="11101"/>
                </a:cubicBezTo>
                <a:close/>
                <a:moveTo>
                  <a:pt x="28904" y="14134"/>
                </a:moveTo>
                <a:cubicBezTo>
                  <a:pt x="29306" y="14224"/>
                  <a:pt x="29689" y="14286"/>
                  <a:pt x="30055" y="14322"/>
                </a:cubicBezTo>
                <a:cubicBezTo>
                  <a:pt x="29101" y="14661"/>
                  <a:pt x="28360" y="15508"/>
                  <a:pt x="28182" y="16552"/>
                </a:cubicBezTo>
                <a:cubicBezTo>
                  <a:pt x="27994" y="16588"/>
                  <a:pt x="27798" y="16641"/>
                  <a:pt x="27602" y="16695"/>
                </a:cubicBezTo>
                <a:cubicBezTo>
                  <a:pt x="28324" y="15829"/>
                  <a:pt x="28708" y="14830"/>
                  <a:pt x="28904" y="14134"/>
                </a:cubicBezTo>
                <a:close/>
                <a:moveTo>
                  <a:pt x="13248" y="14126"/>
                </a:moveTo>
                <a:cubicBezTo>
                  <a:pt x="13444" y="14848"/>
                  <a:pt x="13828" y="15865"/>
                  <a:pt x="14577" y="16731"/>
                </a:cubicBezTo>
                <a:cubicBezTo>
                  <a:pt x="14390" y="16668"/>
                  <a:pt x="14202" y="16623"/>
                  <a:pt x="14024" y="16579"/>
                </a:cubicBezTo>
                <a:cubicBezTo>
                  <a:pt x="13962" y="15963"/>
                  <a:pt x="13676" y="15383"/>
                  <a:pt x="13221" y="14911"/>
                </a:cubicBezTo>
                <a:cubicBezTo>
                  <a:pt x="12945" y="14643"/>
                  <a:pt x="12632" y="14438"/>
                  <a:pt x="12302" y="14295"/>
                </a:cubicBezTo>
                <a:cubicBezTo>
                  <a:pt x="12606" y="14259"/>
                  <a:pt x="12918" y="14206"/>
                  <a:pt x="13248" y="14126"/>
                </a:cubicBezTo>
                <a:close/>
                <a:moveTo>
                  <a:pt x="7146" y="11654"/>
                </a:moveTo>
                <a:cubicBezTo>
                  <a:pt x="7306" y="11958"/>
                  <a:pt x="7485" y="12243"/>
                  <a:pt x="7690" y="12511"/>
                </a:cubicBezTo>
                <a:cubicBezTo>
                  <a:pt x="6379" y="13028"/>
                  <a:pt x="5549" y="13778"/>
                  <a:pt x="5228" y="14750"/>
                </a:cubicBezTo>
                <a:cubicBezTo>
                  <a:pt x="5130" y="15071"/>
                  <a:pt x="5085" y="15392"/>
                  <a:pt x="5085" y="15705"/>
                </a:cubicBezTo>
                <a:cubicBezTo>
                  <a:pt x="5085" y="16543"/>
                  <a:pt x="5397" y="17257"/>
                  <a:pt x="5576" y="17614"/>
                </a:cubicBezTo>
                <a:cubicBezTo>
                  <a:pt x="5308" y="17649"/>
                  <a:pt x="5040" y="17712"/>
                  <a:pt x="4773" y="17783"/>
                </a:cubicBezTo>
                <a:cubicBezTo>
                  <a:pt x="4559" y="17391"/>
                  <a:pt x="3845" y="15999"/>
                  <a:pt x="4273" y="14518"/>
                </a:cubicBezTo>
                <a:cubicBezTo>
                  <a:pt x="4612" y="13341"/>
                  <a:pt x="5576" y="12377"/>
                  <a:pt x="7146" y="11654"/>
                </a:cubicBezTo>
                <a:close/>
                <a:moveTo>
                  <a:pt x="13417" y="13412"/>
                </a:moveTo>
                <a:lnTo>
                  <a:pt x="13417" y="13412"/>
                </a:lnTo>
                <a:cubicBezTo>
                  <a:pt x="14042" y="13537"/>
                  <a:pt x="15853" y="13992"/>
                  <a:pt x="17030" y="15330"/>
                </a:cubicBezTo>
                <a:cubicBezTo>
                  <a:pt x="17048" y="15339"/>
                  <a:pt x="17048" y="15357"/>
                  <a:pt x="17057" y="15375"/>
                </a:cubicBezTo>
                <a:lnTo>
                  <a:pt x="17093" y="15482"/>
                </a:lnTo>
                <a:lnTo>
                  <a:pt x="17137" y="15535"/>
                </a:lnTo>
                <a:cubicBezTo>
                  <a:pt x="17137" y="15535"/>
                  <a:pt x="17146" y="15544"/>
                  <a:pt x="17146" y="15544"/>
                </a:cubicBezTo>
                <a:cubicBezTo>
                  <a:pt x="17262" y="15767"/>
                  <a:pt x="17405" y="15981"/>
                  <a:pt x="17592" y="16186"/>
                </a:cubicBezTo>
                <a:lnTo>
                  <a:pt x="17628" y="16258"/>
                </a:lnTo>
                <a:lnTo>
                  <a:pt x="17637" y="16258"/>
                </a:lnTo>
                <a:cubicBezTo>
                  <a:pt x="17708" y="16400"/>
                  <a:pt x="17780" y="16579"/>
                  <a:pt x="17851" y="16775"/>
                </a:cubicBezTo>
                <a:cubicBezTo>
                  <a:pt x="17450" y="17078"/>
                  <a:pt x="17093" y="17435"/>
                  <a:pt x="16790" y="17837"/>
                </a:cubicBezTo>
                <a:cubicBezTo>
                  <a:pt x="16540" y="17765"/>
                  <a:pt x="16317" y="17676"/>
                  <a:pt x="16112" y="17560"/>
                </a:cubicBezTo>
                <a:cubicBezTo>
                  <a:pt x="16103" y="17524"/>
                  <a:pt x="16076" y="17498"/>
                  <a:pt x="16013" y="17480"/>
                </a:cubicBezTo>
                <a:lnTo>
                  <a:pt x="15987" y="17471"/>
                </a:lnTo>
                <a:cubicBezTo>
                  <a:pt x="15844" y="17355"/>
                  <a:pt x="15692" y="17221"/>
                  <a:pt x="15523" y="17150"/>
                </a:cubicBezTo>
                <a:cubicBezTo>
                  <a:pt x="15505" y="17123"/>
                  <a:pt x="15469" y="17114"/>
                  <a:pt x="15434" y="17096"/>
                </a:cubicBezTo>
                <a:cubicBezTo>
                  <a:pt x="14006" y="15937"/>
                  <a:pt x="13542" y="14054"/>
                  <a:pt x="13417" y="13412"/>
                </a:cubicBezTo>
                <a:close/>
                <a:moveTo>
                  <a:pt x="28726" y="13412"/>
                </a:moveTo>
                <a:lnTo>
                  <a:pt x="28726" y="13412"/>
                </a:lnTo>
                <a:cubicBezTo>
                  <a:pt x="28610" y="14036"/>
                  <a:pt x="28155" y="15803"/>
                  <a:pt x="26844" y="17007"/>
                </a:cubicBezTo>
                <a:lnTo>
                  <a:pt x="26799" y="17034"/>
                </a:lnTo>
                <a:cubicBezTo>
                  <a:pt x="26790" y="17043"/>
                  <a:pt x="26781" y="17052"/>
                  <a:pt x="26763" y="17061"/>
                </a:cubicBezTo>
                <a:lnTo>
                  <a:pt x="26728" y="17061"/>
                </a:lnTo>
                <a:lnTo>
                  <a:pt x="26683" y="17096"/>
                </a:lnTo>
                <a:cubicBezTo>
                  <a:pt x="26674" y="17105"/>
                  <a:pt x="26674" y="17105"/>
                  <a:pt x="26674" y="17114"/>
                </a:cubicBezTo>
                <a:cubicBezTo>
                  <a:pt x="26424" y="17221"/>
                  <a:pt x="26210" y="17364"/>
                  <a:pt x="26041" y="17524"/>
                </a:cubicBezTo>
                <a:cubicBezTo>
                  <a:pt x="26032" y="17524"/>
                  <a:pt x="26032" y="17524"/>
                  <a:pt x="26023" y="17533"/>
                </a:cubicBezTo>
                <a:lnTo>
                  <a:pt x="25978" y="17578"/>
                </a:lnTo>
                <a:cubicBezTo>
                  <a:pt x="25969" y="17578"/>
                  <a:pt x="25960" y="17587"/>
                  <a:pt x="25951" y="17596"/>
                </a:cubicBezTo>
                <a:lnTo>
                  <a:pt x="25925" y="17605"/>
                </a:lnTo>
                <a:lnTo>
                  <a:pt x="25898" y="17614"/>
                </a:lnTo>
                <a:lnTo>
                  <a:pt x="25880" y="17623"/>
                </a:lnTo>
                <a:cubicBezTo>
                  <a:pt x="25728" y="17694"/>
                  <a:pt x="25550" y="17774"/>
                  <a:pt x="25363" y="17837"/>
                </a:cubicBezTo>
                <a:cubicBezTo>
                  <a:pt x="25059" y="17435"/>
                  <a:pt x="24702" y="17078"/>
                  <a:pt x="24301" y="16775"/>
                </a:cubicBezTo>
                <a:cubicBezTo>
                  <a:pt x="24381" y="16525"/>
                  <a:pt x="24471" y="16302"/>
                  <a:pt x="24587" y="16088"/>
                </a:cubicBezTo>
                <a:cubicBezTo>
                  <a:pt x="24622" y="16061"/>
                  <a:pt x="24658" y="16035"/>
                  <a:pt x="24658" y="15990"/>
                </a:cubicBezTo>
                <a:cubicBezTo>
                  <a:pt x="24783" y="15856"/>
                  <a:pt x="24908" y="15696"/>
                  <a:pt x="24988" y="15499"/>
                </a:cubicBezTo>
                <a:cubicBezTo>
                  <a:pt x="25006" y="15473"/>
                  <a:pt x="25050" y="15446"/>
                  <a:pt x="25050" y="15401"/>
                </a:cubicBezTo>
                <a:cubicBezTo>
                  <a:pt x="25050" y="15401"/>
                  <a:pt x="25059" y="15392"/>
                  <a:pt x="25059" y="15383"/>
                </a:cubicBezTo>
                <a:cubicBezTo>
                  <a:pt x="26014" y="14259"/>
                  <a:pt x="27406" y="13742"/>
                  <a:pt x="28244" y="13519"/>
                </a:cubicBezTo>
                <a:cubicBezTo>
                  <a:pt x="28244" y="13519"/>
                  <a:pt x="28248" y="13523"/>
                  <a:pt x="28251" y="13523"/>
                </a:cubicBezTo>
                <a:cubicBezTo>
                  <a:pt x="28252" y="13523"/>
                  <a:pt x="28253" y="13522"/>
                  <a:pt x="28253" y="13519"/>
                </a:cubicBezTo>
                <a:lnTo>
                  <a:pt x="28271" y="13519"/>
                </a:lnTo>
                <a:cubicBezTo>
                  <a:pt x="28458" y="13465"/>
                  <a:pt x="28610" y="13439"/>
                  <a:pt x="28726" y="13412"/>
                </a:cubicBezTo>
                <a:close/>
                <a:moveTo>
                  <a:pt x="34917" y="11860"/>
                </a:moveTo>
                <a:cubicBezTo>
                  <a:pt x="35354" y="11976"/>
                  <a:pt x="36844" y="12466"/>
                  <a:pt x="37593" y="13813"/>
                </a:cubicBezTo>
                <a:cubicBezTo>
                  <a:pt x="38173" y="14884"/>
                  <a:pt x="38173" y="16249"/>
                  <a:pt x="37584" y="17872"/>
                </a:cubicBezTo>
                <a:cubicBezTo>
                  <a:pt x="37254" y="17765"/>
                  <a:pt x="36924" y="17685"/>
                  <a:pt x="36585" y="17640"/>
                </a:cubicBezTo>
                <a:cubicBezTo>
                  <a:pt x="37147" y="16356"/>
                  <a:pt x="37210" y="15232"/>
                  <a:pt x="36746" y="14322"/>
                </a:cubicBezTo>
                <a:cubicBezTo>
                  <a:pt x="36175" y="13189"/>
                  <a:pt x="34997" y="12707"/>
                  <a:pt x="34471" y="12547"/>
                </a:cubicBezTo>
                <a:cubicBezTo>
                  <a:pt x="34632" y="12332"/>
                  <a:pt x="34783" y="12101"/>
                  <a:pt x="34917" y="11860"/>
                </a:cubicBezTo>
                <a:close/>
                <a:moveTo>
                  <a:pt x="6851" y="11003"/>
                </a:moveTo>
                <a:cubicBezTo>
                  <a:pt x="6896" y="11119"/>
                  <a:pt x="6950" y="11235"/>
                  <a:pt x="6994" y="11342"/>
                </a:cubicBezTo>
                <a:cubicBezTo>
                  <a:pt x="5344" y="12118"/>
                  <a:pt x="4300" y="13153"/>
                  <a:pt x="3952" y="14411"/>
                </a:cubicBezTo>
                <a:cubicBezTo>
                  <a:pt x="3845" y="14795"/>
                  <a:pt x="3800" y="15151"/>
                  <a:pt x="3800" y="15490"/>
                </a:cubicBezTo>
                <a:cubicBezTo>
                  <a:pt x="3800" y="16588"/>
                  <a:pt x="4238" y="17498"/>
                  <a:pt x="4452" y="17890"/>
                </a:cubicBezTo>
                <a:cubicBezTo>
                  <a:pt x="4264" y="17953"/>
                  <a:pt x="4068" y="18024"/>
                  <a:pt x="3881" y="18113"/>
                </a:cubicBezTo>
                <a:cubicBezTo>
                  <a:pt x="3595" y="17676"/>
                  <a:pt x="2560" y="15954"/>
                  <a:pt x="3078" y="14206"/>
                </a:cubicBezTo>
                <a:cubicBezTo>
                  <a:pt x="3488" y="12841"/>
                  <a:pt x="4764" y="11762"/>
                  <a:pt x="6851" y="11003"/>
                </a:cubicBezTo>
                <a:close/>
                <a:moveTo>
                  <a:pt x="35319" y="10994"/>
                </a:moveTo>
                <a:cubicBezTo>
                  <a:pt x="35845" y="11092"/>
                  <a:pt x="37799" y="11583"/>
                  <a:pt x="38646" y="13189"/>
                </a:cubicBezTo>
                <a:cubicBezTo>
                  <a:pt x="39324" y="14438"/>
                  <a:pt x="39190" y="16106"/>
                  <a:pt x="38245" y="18122"/>
                </a:cubicBezTo>
                <a:cubicBezTo>
                  <a:pt x="38129" y="18069"/>
                  <a:pt x="38013" y="18024"/>
                  <a:pt x="37888" y="17979"/>
                </a:cubicBezTo>
                <a:cubicBezTo>
                  <a:pt x="38530" y="16267"/>
                  <a:pt x="38521" y="14812"/>
                  <a:pt x="37888" y="13644"/>
                </a:cubicBezTo>
                <a:cubicBezTo>
                  <a:pt x="37112" y="12234"/>
                  <a:pt x="35631" y="11708"/>
                  <a:pt x="35078" y="11556"/>
                </a:cubicBezTo>
                <a:cubicBezTo>
                  <a:pt x="35167" y="11369"/>
                  <a:pt x="35247" y="11182"/>
                  <a:pt x="35319" y="10994"/>
                </a:cubicBezTo>
                <a:close/>
                <a:moveTo>
                  <a:pt x="34230" y="12832"/>
                </a:moveTo>
                <a:cubicBezTo>
                  <a:pt x="34614" y="12939"/>
                  <a:pt x="35889" y="13358"/>
                  <a:pt x="36460" y="14473"/>
                </a:cubicBezTo>
                <a:cubicBezTo>
                  <a:pt x="36871" y="15312"/>
                  <a:pt x="36782" y="16365"/>
                  <a:pt x="36228" y="17605"/>
                </a:cubicBezTo>
                <a:cubicBezTo>
                  <a:pt x="36120" y="17597"/>
                  <a:pt x="36010" y="17592"/>
                  <a:pt x="35898" y="17592"/>
                </a:cubicBezTo>
                <a:cubicBezTo>
                  <a:pt x="35761" y="17592"/>
                  <a:pt x="35622" y="17599"/>
                  <a:pt x="35479" y="17614"/>
                </a:cubicBezTo>
                <a:cubicBezTo>
                  <a:pt x="34792" y="17676"/>
                  <a:pt x="34141" y="17899"/>
                  <a:pt x="33543" y="18274"/>
                </a:cubicBezTo>
                <a:cubicBezTo>
                  <a:pt x="33739" y="17899"/>
                  <a:pt x="33847" y="17471"/>
                  <a:pt x="33847" y="17016"/>
                </a:cubicBezTo>
                <a:cubicBezTo>
                  <a:pt x="33847" y="15705"/>
                  <a:pt x="32946" y="14598"/>
                  <a:pt x="31714" y="14268"/>
                </a:cubicBezTo>
                <a:cubicBezTo>
                  <a:pt x="32464" y="14126"/>
                  <a:pt x="33133" y="13822"/>
                  <a:pt x="33704" y="13349"/>
                </a:cubicBezTo>
                <a:cubicBezTo>
                  <a:pt x="33900" y="13189"/>
                  <a:pt x="34070" y="13019"/>
                  <a:pt x="34230" y="12832"/>
                </a:cubicBezTo>
                <a:close/>
                <a:moveTo>
                  <a:pt x="7913" y="12787"/>
                </a:moveTo>
                <a:cubicBezTo>
                  <a:pt x="8083" y="12984"/>
                  <a:pt x="8261" y="13171"/>
                  <a:pt x="8466" y="13332"/>
                </a:cubicBezTo>
                <a:cubicBezTo>
                  <a:pt x="8984" y="13769"/>
                  <a:pt x="9590" y="14063"/>
                  <a:pt x="10277" y="14215"/>
                </a:cubicBezTo>
                <a:cubicBezTo>
                  <a:pt x="9876" y="14349"/>
                  <a:pt x="9492" y="14572"/>
                  <a:pt x="9180" y="14893"/>
                </a:cubicBezTo>
                <a:cubicBezTo>
                  <a:pt x="8654" y="15428"/>
                  <a:pt x="8350" y="16133"/>
                  <a:pt x="8350" y="16891"/>
                </a:cubicBezTo>
                <a:cubicBezTo>
                  <a:pt x="8350" y="17417"/>
                  <a:pt x="8493" y="17926"/>
                  <a:pt x="8769" y="18363"/>
                </a:cubicBezTo>
                <a:cubicBezTo>
                  <a:pt x="8136" y="17926"/>
                  <a:pt x="7449" y="17667"/>
                  <a:pt x="6700" y="17587"/>
                </a:cubicBezTo>
                <a:cubicBezTo>
                  <a:pt x="6562" y="17572"/>
                  <a:pt x="6425" y="17566"/>
                  <a:pt x="6287" y="17566"/>
                </a:cubicBezTo>
                <a:cubicBezTo>
                  <a:pt x="6175" y="17566"/>
                  <a:pt x="6063" y="17570"/>
                  <a:pt x="5950" y="17578"/>
                </a:cubicBezTo>
                <a:cubicBezTo>
                  <a:pt x="5763" y="17248"/>
                  <a:pt x="5156" y="16053"/>
                  <a:pt x="5549" y="14866"/>
                </a:cubicBezTo>
                <a:cubicBezTo>
                  <a:pt x="5852" y="13956"/>
                  <a:pt x="6637" y="13278"/>
                  <a:pt x="7913" y="12787"/>
                </a:cubicBezTo>
                <a:close/>
                <a:moveTo>
                  <a:pt x="11179" y="14404"/>
                </a:moveTo>
                <a:cubicBezTo>
                  <a:pt x="11829" y="14404"/>
                  <a:pt x="12481" y="14656"/>
                  <a:pt x="12980" y="15160"/>
                </a:cubicBezTo>
                <a:cubicBezTo>
                  <a:pt x="13382" y="15553"/>
                  <a:pt x="13605" y="16008"/>
                  <a:pt x="13676" y="16516"/>
                </a:cubicBezTo>
                <a:cubicBezTo>
                  <a:pt x="13305" y="16459"/>
                  <a:pt x="12944" y="16437"/>
                  <a:pt x="12611" y="16437"/>
                </a:cubicBezTo>
                <a:cubicBezTo>
                  <a:pt x="11654" y="16437"/>
                  <a:pt x="10918" y="16617"/>
                  <a:pt x="10786" y="16650"/>
                </a:cubicBezTo>
                <a:cubicBezTo>
                  <a:pt x="10759" y="16650"/>
                  <a:pt x="10741" y="16659"/>
                  <a:pt x="10714" y="16668"/>
                </a:cubicBezTo>
                <a:cubicBezTo>
                  <a:pt x="10670" y="16704"/>
                  <a:pt x="10634" y="16766"/>
                  <a:pt x="10634" y="16820"/>
                </a:cubicBezTo>
                <a:cubicBezTo>
                  <a:pt x="10634" y="16829"/>
                  <a:pt x="10643" y="16838"/>
                  <a:pt x="10643" y="16846"/>
                </a:cubicBezTo>
                <a:cubicBezTo>
                  <a:pt x="10652" y="16864"/>
                  <a:pt x="10661" y="16882"/>
                  <a:pt x="10670" y="16900"/>
                </a:cubicBezTo>
                <a:cubicBezTo>
                  <a:pt x="10696" y="16971"/>
                  <a:pt x="11366" y="18131"/>
                  <a:pt x="12552" y="19032"/>
                </a:cubicBezTo>
                <a:cubicBezTo>
                  <a:pt x="12136" y="19291"/>
                  <a:pt x="11668" y="19419"/>
                  <a:pt x="11205" y="19419"/>
                </a:cubicBezTo>
                <a:cubicBezTo>
                  <a:pt x="10565" y="19419"/>
                  <a:pt x="9933" y="19174"/>
                  <a:pt x="9456" y="18693"/>
                </a:cubicBezTo>
                <a:cubicBezTo>
                  <a:pt x="8966" y="18211"/>
                  <a:pt x="8689" y="17578"/>
                  <a:pt x="8689" y="16891"/>
                </a:cubicBezTo>
                <a:cubicBezTo>
                  <a:pt x="8689" y="16222"/>
                  <a:pt x="8948" y="15606"/>
                  <a:pt x="9412" y="15134"/>
                </a:cubicBezTo>
                <a:cubicBezTo>
                  <a:pt x="9902" y="14647"/>
                  <a:pt x="10540" y="14404"/>
                  <a:pt x="11179" y="14404"/>
                </a:cubicBezTo>
                <a:close/>
                <a:moveTo>
                  <a:pt x="30965" y="14518"/>
                </a:moveTo>
                <a:cubicBezTo>
                  <a:pt x="32366" y="14518"/>
                  <a:pt x="33516" y="15633"/>
                  <a:pt x="33516" y="17016"/>
                </a:cubicBezTo>
                <a:cubicBezTo>
                  <a:pt x="33516" y="18408"/>
                  <a:pt x="32366" y="19523"/>
                  <a:pt x="30965" y="19523"/>
                </a:cubicBezTo>
                <a:cubicBezTo>
                  <a:pt x="30448" y="19523"/>
                  <a:pt x="29930" y="19362"/>
                  <a:pt x="29520" y="19050"/>
                </a:cubicBezTo>
                <a:cubicBezTo>
                  <a:pt x="30653" y="18211"/>
                  <a:pt x="31322" y="17141"/>
                  <a:pt x="31420" y="16962"/>
                </a:cubicBezTo>
                <a:cubicBezTo>
                  <a:pt x="31447" y="16936"/>
                  <a:pt x="31474" y="16909"/>
                  <a:pt x="31482" y="16873"/>
                </a:cubicBezTo>
                <a:cubicBezTo>
                  <a:pt x="31527" y="16802"/>
                  <a:pt x="31527" y="16713"/>
                  <a:pt x="31465" y="16659"/>
                </a:cubicBezTo>
                <a:cubicBezTo>
                  <a:pt x="31431" y="16631"/>
                  <a:pt x="31387" y="16617"/>
                  <a:pt x="31346" y="16617"/>
                </a:cubicBezTo>
                <a:cubicBezTo>
                  <a:pt x="31321" y="16617"/>
                  <a:pt x="31297" y="16622"/>
                  <a:pt x="31277" y="16632"/>
                </a:cubicBezTo>
                <a:cubicBezTo>
                  <a:pt x="31005" y="16573"/>
                  <a:pt x="30314" y="16429"/>
                  <a:pt x="29464" y="16429"/>
                </a:cubicBezTo>
                <a:cubicBezTo>
                  <a:pt x="29171" y="16429"/>
                  <a:pt x="28859" y="16446"/>
                  <a:pt x="28539" y="16490"/>
                </a:cubicBezTo>
                <a:cubicBezTo>
                  <a:pt x="28788" y="15357"/>
                  <a:pt x="29796" y="14518"/>
                  <a:pt x="30965" y="14518"/>
                </a:cubicBezTo>
                <a:close/>
                <a:moveTo>
                  <a:pt x="29502" y="16762"/>
                </a:moveTo>
                <a:cubicBezTo>
                  <a:pt x="30179" y="16762"/>
                  <a:pt x="30746" y="16859"/>
                  <a:pt x="31054" y="16927"/>
                </a:cubicBezTo>
                <a:cubicBezTo>
                  <a:pt x="30688" y="17489"/>
                  <a:pt x="29493" y="19103"/>
                  <a:pt x="27655" y="19603"/>
                </a:cubicBezTo>
                <a:lnTo>
                  <a:pt x="27611" y="19603"/>
                </a:lnTo>
                <a:cubicBezTo>
                  <a:pt x="27495" y="19603"/>
                  <a:pt x="27370" y="19621"/>
                  <a:pt x="27245" y="19657"/>
                </a:cubicBezTo>
                <a:lnTo>
                  <a:pt x="27218" y="19648"/>
                </a:lnTo>
                <a:lnTo>
                  <a:pt x="27174" y="19683"/>
                </a:lnTo>
                <a:lnTo>
                  <a:pt x="27102" y="19692"/>
                </a:lnTo>
                <a:lnTo>
                  <a:pt x="27093" y="19692"/>
                </a:lnTo>
                <a:cubicBezTo>
                  <a:pt x="27084" y="19692"/>
                  <a:pt x="27075" y="19701"/>
                  <a:pt x="27067" y="19701"/>
                </a:cubicBezTo>
                <a:cubicBezTo>
                  <a:pt x="26925" y="19725"/>
                  <a:pt x="26784" y="19736"/>
                  <a:pt x="26643" y="19736"/>
                </a:cubicBezTo>
                <a:cubicBezTo>
                  <a:pt x="26516" y="19736"/>
                  <a:pt x="26390" y="19727"/>
                  <a:pt x="26264" y="19710"/>
                </a:cubicBezTo>
                <a:cubicBezTo>
                  <a:pt x="26139" y="19219"/>
                  <a:pt x="25943" y="18764"/>
                  <a:pt x="25693" y="18336"/>
                </a:cubicBezTo>
                <a:cubicBezTo>
                  <a:pt x="25800" y="18194"/>
                  <a:pt x="25934" y="18051"/>
                  <a:pt x="26085" y="17908"/>
                </a:cubicBezTo>
                <a:cubicBezTo>
                  <a:pt x="26094" y="17899"/>
                  <a:pt x="26112" y="17890"/>
                  <a:pt x="26121" y="17881"/>
                </a:cubicBezTo>
                <a:cubicBezTo>
                  <a:pt x="26130" y="17872"/>
                  <a:pt x="26130" y="17872"/>
                  <a:pt x="26139" y="17863"/>
                </a:cubicBezTo>
                <a:cubicBezTo>
                  <a:pt x="26148" y="17863"/>
                  <a:pt x="26148" y="17855"/>
                  <a:pt x="26157" y="17855"/>
                </a:cubicBezTo>
                <a:cubicBezTo>
                  <a:pt x="26166" y="17846"/>
                  <a:pt x="26174" y="17837"/>
                  <a:pt x="26183" y="17828"/>
                </a:cubicBezTo>
                <a:cubicBezTo>
                  <a:pt x="26424" y="17739"/>
                  <a:pt x="26647" y="17596"/>
                  <a:pt x="26844" y="17400"/>
                </a:cubicBezTo>
                <a:cubicBezTo>
                  <a:pt x="26861" y="17391"/>
                  <a:pt x="26870" y="17391"/>
                  <a:pt x="26888" y="17382"/>
                </a:cubicBezTo>
                <a:lnTo>
                  <a:pt x="26959" y="17337"/>
                </a:lnTo>
                <a:cubicBezTo>
                  <a:pt x="26977" y="17328"/>
                  <a:pt x="27004" y="17319"/>
                  <a:pt x="27022" y="17301"/>
                </a:cubicBezTo>
                <a:lnTo>
                  <a:pt x="27031" y="17301"/>
                </a:lnTo>
                <a:cubicBezTo>
                  <a:pt x="27854" y="16883"/>
                  <a:pt x="28746" y="16762"/>
                  <a:pt x="29502" y="16762"/>
                </a:cubicBezTo>
                <a:close/>
                <a:moveTo>
                  <a:pt x="12580" y="16776"/>
                </a:moveTo>
                <a:cubicBezTo>
                  <a:pt x="13377" y="16776"/>
                  <a:pt x="14343" y="16906"/>
                  <a:pt x="15228" y="17373"/>
                </a:cubicBezTo>
                <a:lnTo>
                  <a:pt x="15228" y="17417"/>
                </a:lnTo>
                <a:lnTo>
                  <a:pt x="15326" y="17444"/>
                </a:lnTo>
                <a:cubicBezTo>
                  <a:pt x="15487" y="17569"/>
                  <a:pt x="15648" y="17694"/>
                  <a:pt x="15835" y="17801"/>
                </a:cubicBezTo>
                <a:lnTo>
                  <a:pt x="15853" y="17828"/>
                </a:lnTo>
                <a:cubicBezTo>
                  <a:pt x="16085" y="17979"/>
                  <a:pt x="16281" y="18158"/>
                  <a:pt x="16451" y="18345"/>
                </a:cubicBezTo>
                <a:cubicBezTo>
                  <a:pt x="16201" y="18773"/>
                  <a:pt x="16004" y="19237"/>
                  <a:pt x="15880" y="19728"/>
                </a:cubicBezTo>
                <a:cubicBezTo>
                  <a:pt x="15759" y="19741"/>
                  <a:pt x="15639" y="19748"/>
                  <a:pt x="15516" y="19748"/>
                </a:cubicBezTo>
                <a:cubicBezTo>
                  <a:pt x="15393" y="19748"/>
                  <a:pt x="15268" y="19741"/>
                  <a:pt x="15139" y="19728"/>
                </a:cubicBezTo>
                <a:lnTo>
                  <a:pt x="15050" y="19692"/>
                </a:lnTo>
                <a:cubicBezTo>
                  <a:pt x="14809" y="19612"/>
                  <a:pt x="14586" y="19585"/>
                  <a:pt x="14292" y="19558"/>
                </a:cubicBezTo>
                <a:cubicBezTo>
                  <a:pt x="14292" y="19558"/>
                  <a:pt x="14283" y="19558"/>
                  <a:pt x="14274" y="19550"/>
                </a:cubicBezTo>
                <a:cubicBezTo>
                  <a:pt x="12570" y="19032"/>
                  <a:pt x="11428" y="17480"/>
                  <a:pt x="11080" y="16927"/>
                </a:cubicBezTo>
                <a:cubicBezTo>
                  <a:pt x="11368" y="16866"/>
                  <a:pt x="11916" y="16776"/>
                  <a:pt x="12580" y="16776"/>
                </a:cubicBezTo>
                <a:close/>
                <a:moveTo>
                  <a:pt x="12846" y="19237"/>
                </a:moveTo>
                <a:cubicBezTo>
                  <a:pt x="13007" y="19344"/>
                  <a:pt x="13185" y="19451"/>
                  <a:pt x="13364" y="19541"/>
                </a:cubicBezTo>
                <a:cubicBezTo>
                  <a:pt x="12240" y="19630"/>
                  <a:pt x="11258" y="20067"/>
                  <a:pt x="10616" y="20424"/>
                </a:cubicBezTo>
                <a:cubicBezTo>
                  <a:pt x="10402" y="20067"/>
                  <a:pt x="10170" y="19737"/>
                  <a:pt x="9929" y="19442"/>
                </a:cubicBezTo>
                <a:lnTo>
                  <a:pt x="9929" y="19442"/>
                </a:lnTo>
                <a:cubicBezTo>
                  <a:pt x="10324" y="19650"/>
                  <a:pt x="10764" y="19754"/>
                  <a:pt x="11208" y="19754"/>
                </a:cubicBezTo>
                <a:cubicBezTo>
                  <a:pt x="11776" y="19754"/>
                  <a:pt x="12350" y="19583"/>
                  <a:pt x="12846" y="19237"/>
                </a:cubicBezTo>
                <a:close/>
                <a:moveTo>
                  <a:pt x="29234" y="19237"/>
                </a:moveTo>
                <a:cubicBezTo>
                  <a:pt x="29716" y="19648"/>
                  <a:pt x="30305" y="19862"/>
                  <a:pt x="30965" y="19862"/>
                </a:cubicBezTo>
                <a:cubicBezTo>
                  <a:pt x="31358" y="19862"/>
                  <a:pt x="31732" y="19781"/>
                  <a:pt x="32071" y="19639"/>
                </a:cubicBezTo>
                <a:lnTo>
                  <a:pt x="32071" y="19639"/>
                </a:lnTo>
                <a:cubicBezTo>
                  <a:pt x="31884" y="19880"/>
                  <a:pt x="31705" y="20147"/>
                  <a:pt x="31527" y="20424"/>
                </a:cubicBezTo>
                <a:cubicBezTo>
                  <a:pt x="30867" y="20058"/>
                  <a:pt x="29850" y="19621"/>
                  <a:pt x="28699" y="19550"/>
                </a:cubicBezTo>
                <a:cubicBezTo>
                  <a:pt x="28886" y="19460"/>
                  <a:pt x="29065" y="19353"/>
                  <a:pt x="29234" y="19237"/>
                </a:cubicBezTo>
                <a:close/>
                <a:moveTo>
                  <a:pt x="6878" y="19880"/>
                </a:moveTo>
                <a:cubicBezTo>
                  <a:pt x="7984" y="19880"/>
                  <a:pt x="9046" y="20317"/>
                  <a:pt x="9724" y="21030"/>
                </a:cubicBezTo>
                <a:cubicBezTo>
                  <a:pt x="9046" y="21753"/>
                  <a:pt x="8002" y="22181"/>
                  <a:pt x="6878" y="22181"/>
                </a:cubicBezTo>
                <a:cubicBezTo>
                  <a:pt x="5772" y="22181"/>
                  <a:pt x="4710" y="21753"/>
                  <a:pt x="4032" y="21030"/>
                </a:cubicBezTo>
                <a:cubicBezTo>
                  <a:pt x="4719" y="20299"/>
                  <a:pt x="5754" y="19880"/>
                  <a:pt x="6878" y="19880"/>
                </a:cubicBezTo>
                <a:close/>
                <a:moveTo>
                  <a:pt x="13778" y="19860"/>
                </a:moveTo>
                <a:cubicBezTo>
                  <a:pt x="13915" y="19860"/>
                  <a:pt x="14054" y="19866"/>
                  <a:pt x="14193" y="19880"/>
                </a:cubicBezTo>
                <a:cubicBezTo>
                  <a:pt x="14202" y="19889"/>
                  <a:pt x="14211" y="19889"/>
                  <a:pt x="14220" y="19889"/>
                </a:cubicBezTo>
                <a:cubicBezTo>
                  <a:pt x="14524" y="19996"/>
                  <a:pt x="14782" y="20040"/>
                  <a:pt x="15032" y="20049"/>
                </a:cubicBezTo>
                <a:lnTo>
                  <a:pt x="15041" y="20049"/>
                </a:lnTo>
                <a:lnTo>
                  <a:pt x="15139" y="20076"/>
                </a:lnTo>
                <a:cubicBezTo>
                  <a:pt x="15326" y="20129"/>
                  <a:pt x="15541" y="20219"/>
                  <a:pt x="15755" y="20335"/>
                </a:cubicBezTo>
                <a:cubicBezTo>
                  <a:pt x="15728" y="20575"/>
                  <a:pt x="15710" y="20816"/>
                  <a:pt x="15710" y="21066"/>
                </a:cubicBezTo>
                <a:cubicBezTo>
                  <a:pt x="15710" y="21316"/>
                  <a:pt x="15728" y="21557"/>
                  <a:pt x="15764" y="21807"/>
                </a:cubicBezTo>
                <a:cubicBezTo>
                  <a:pt x="15487" y="21949"/>
                  <a:pt x="15228" y="22039"/>
                  <a:pt x="14996" y="22101"/>
                </a:cubicBezTo>
                <a:lnTo>
                  <a:pt x="14925" y="22101"/>
                </a:lnTo>
                <a:cubicBezTo>
                  <a:pt x="14818" y="22110"/>
                  <a:pt x="14720" y="22137"/>
                  <a:pt x="14613" y="22163"/>
                </a:cubicBezTo>
                <a:cubicBezTo>
                  <a:pt x="14577" y="22172"/>
                  <a:pt x="14541" y="22181"/>
                  <a:pt x="14488" y="22190"/>
                </a:cubicBezTo>
                <a:lnTo>
                  <a:pt x="14425" y="22190"/>
                </a:lnTo>
                <a:cubicBezTo>
                  <a:pt x="14194" y="22227"/>
                  <a:pt x="13966" y="22244"/>
                  <a:pt x="13741" y="22244"/>
                </a:cubicBezTo>
                <a:cubicBezTo>
                  <a:pt x="12498" y="22244"/>
                  <a:pt x="11376" y="21737"/>
                  <a:pt x="10696" y="21352"/>
                </a:cubicBezTo>
                <a:cubicBezTo>
                  <a:pt x="10688" y="21343"/>
                  <a:pt x="10679" y="21325"/>
                  <a:pt x="10670" y="21316"/>
                </a:cubicBezTo>
                <a:cubicBezTo>
                  <a:pt x="10652" y="21307"/>
                  <a:pt x="10634" y="21307"/>
                  <a:pt x="10616" y="21307"/>
                </a:cubicBezTo>
                <a:cubicBezTo>
                  <a:pt x="10456" y="21209"/>
                  <a:pt x="10331" y="21129"/>
                  <a:pt x="10233" y="21066"/>
                </a:cubicBezTo>
                <a:cubicBezTo>
                  <a:pt x="10331" y="21004"/>
                  <a:pt x="10456" y="20914"/>
                  <a:pt x="10616" y="20825"/>
                </a:cubicBezTo>
                <a:cubicBezTo>
                  <a:pt x="10634" y="20825"/>
                  <a:pt x="10652" y="20816"/>
                  <a:pt x="10670" y="20807"/>
                </a:cubicBezTo>
                <a:cubicBezTo>
                  <a:pt x="10688" y="20798"/>
                  <a:pt x="10696" y="20781"/>
                  <a:pt x="10714" y="20763"/>
                </a:cubicBezTo>
                <a:cubicBezTo>
                  <a:pt x="11390" y="20377"/>
                  <a:pt x="12522"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3" y="19872"/>
                </a:moveTo>
                <a:cubicBezTo>
                  <a:pt x="29631" y="19872"/>
                  <a:pt x="30764" y="20388"/>
                  <a:pt x="31447" y="20772"/>
                </a:cubicBezTo>
                <a:cubicBezTo>
                  <a:pt x="31456" y="20790"/>
                  <a:pt x="31474" y="20798"/>
                  <a:pt x="31491" y="20807"/>
                </a:cubicBezTo>
                <a:cubicBezTo>
                  <a:pt x="31500" y="20816"/>
                  <a:pt x="31518" y="20816"/>
                  <a:pt x="31527" y="20816"/>
                </a:cubicBezTo>
                <a:cubicBezTo>
                  <a:pt x="31688" y="20914"/>
                  <a:pt x="31821" y="21004"/>
                  <a:pt x="31920" y="21066"/>
                </a:cubicBezTo>
                <a:cubicBezTo>
                  <a:pt x="31830" y="21129"/>
                  <a:pt x="31705" y="21209"/>
                  <a:pt x="31545" y="21307"/>
                </a:cubicBezTo>
                <a:cubicBezTo>
                  <a:pt x="31527" y="21307"/>
                  <a:pt x="31509" y="21307"/>
                  <a:pt x="31491" y="21316"/>
                </a:cubicBezTo>
                <a:cubicBezTo>
                  <a:pt x="31474" y="21334"/>
                  <a:pt x="31465" y="21343"/>
                  <a:pt x="31456" y="21352"/>
                </a:cubicBezTo>
                <a:cubicBezTo>
                  <a:pt x="30767" y="21744"/>
                  <a:pt x="29612" y="22265"/>
                  <a:pt x="28332" y="22265"/>
                </a:cubicBezTo>
                <a:cubicBezTo>
                  <a:pt x="28185" y="22265"/>
                  <a:pt x="28037" y="22258"/>
                  <a:pt x="27887" y="22244"/>
                </a:cubicBezTo>
                <a:cubicBezTo>
                  <a:pt x="27629" y="22137"/>
                  <a:pt x="27370" y="22092"/>
                  <a:pt x="27129" y="22083"/>
                </a:cubicBezTo>
                <a:cubicBezTo>
                  <a:pt x="27129" y="22083"/>
                  <a:pt x="27120" y="22074"/>
                  <a:pt x="27120" y="22074"/>
                </a:cubicBezTo>
                <a:lnTo>
                  <a:pt x="27049" y="22074"/>
                </a:lnTo>
                <a:cubicBezTo>
                  <a:pt x="26861" y="22012"/>
                  <a:pt x="26620" y="21923"/>
                  <a:pt x="26380" y="21789"/>
                </a:cubicBezTo>
                <a:cubicBezTo>
                  <a:pt x="26415" y="21548"/>
                  <a:pt x="26433" y="21307"/>
                  <a:pt x="26433" y="21066"/>
                </a:cubicBezTo>
                <a:cubicBezTo>
                  <a:pt x="26433" y="20816"/>
                  <a:pt x="26415" y="20567"/>
                  <a:pt x="26380" y="20326"/>
                </a:cubicBezTo>
                <a:cubicBezTo>
                  <a:pt x="26656" y="20174"/>
                  <a:pt x="26924" y="20094"/>
                  <a:pt x="27147" y="20040"/>
                </a:cubicBezTo>
                <a:lnTo>
                  <a:pt x="27156" y="20040"/>
                </a:lnTo>
                <a:cubicBezTo>
                  <a:pt x="27165" y="20040"/>
                  <a:pt x="27165" y="20031"/>
                  <a:pt x="27174" y="20031"/>
                </a:cubicBezTo>
                <a:lnTo>
                  <a:pt x="27200" y="20031"/>
                </a:lnTo>
                <a:cubicBezTo>
                  <a:pt x="27209" y="20031"/>
                  <a:pt x="27227" y="20031"/>
                  <a:pt x="27236" y="20022"/>
                </a:cubicBezTo>
                <a:lnTo>
                  <a:pt x="27245" y="20022"/>
                </a:lnTo>
                <a:cubicBezTo>
                  <a:pt x="27263" y="20022"/>
                  <a:pt x="27272" y="20013"/>
                  <a:pt x="27281" y="20013"/>
                </a:cubicBezTo>
                <a:cubicBezTo>
                  <a:pt x="27298" y="20005"/>
                  <a:pt x="27307" y="20005"/>
                  <a:pt x="27316" y="19996"/>
                </a:cubicBezTo>
                <a:lnTo>
                  <a:pt x="27325" y="19996"/>
                </a:lnTo>
                <a:cubicBezTo>
                  <a:pt x="27450" y="19996"/>
                  <a:pt x="27566" y="19951"/>
                  <a:pt x="27700" y="19924"/>
                </a:cubicBezTo>
                <a:lnTo>
                  <a:pt x="27745" y="19924"/>
                </a:lnTo>
                <a:cubicBezTo>
                  <a:pt x="27745" y="19915"/>
                  <a:pt x="27753" y="19915"/>
                  <a:pt x="27753" y="19915"/>
                </a:cubicBezTo>
                <a:cubicBezTo>
                  <a:pt x="27962" y="19885"/>
                  <a:pt x="28170" y="19872"/>
                  <a:pt x="28373" y="19872"/>
                </a:cubicBezTo>
                <a:close/>
                <a:moveTo>
                  <a:pt x="10616" y="21700"/>
                </a:moveTo>
                <a:cubicBezTo>
                  <a:pt x="11276" y="22065"/>
                  <a:pt x="12284" y="22511"/>
                  <a:pt x="13444" y="22583"/>
                </a:cubicBezTo>
                <a:cubicBezTo>
                  <a:pt x="13257" y="22672"/>
                  <a:pt x="13087" y="22779"/>
                  <a:pt x="12918" y="22886"/>
                </a:cubicBezTo>
                <a:cubicBezTo>
                  <a:pt x="12445" y="22485"/>
                  <a:pt x="11838" y="22270"/>
                  <a:pt x="11178" y="22270"/>
                </a:cubicBezTo>
                <a:cubicBezTo>
                  <a:pt x="10786" y="22270"/>
                  <a:pt x="10411" y="22342"/>
                  <a:pt x="10063" y="22485"/>
                </a:cubicBezTo>
                <a:cubicBezTo>
                  <a:pt x="10259" y="22244"/>
                  <a:pt x="10438" y="21985"/>
                  <a:pt x="10616" y="21700"/>
                </a:cubicBezTo>
                <a:close/>
                <a:moveTo>
                  <a:pt x="31527" y="21708"/>
                </a:moveTo>
                <a:cubicBezTo>
                  <a:pt x="31750" y="22065"/>
                  <a:pt x="31982" y="22386"/>
                  <a:pt x="32223" y="22672"/>
                </a:cubicBezTo>
                <a:cubicBezTo>
                  <a:pt x="31829" y="22467"/>
                  <a:pt x="31393" y="22365"/>
                  <a:pt x="30955" y="22365"/>
                </a:cubicBezTo>
                <a:cubicBezTo>
                  <a:pt x="30381" y="22365"/>
                  <a:pt x="29802" y="22541"/>
                  <a:pt x="29306" y="22895"/>
                </a:cubicBezTo>
                <a:cubicBezTo>
                  <a:pt x="29136" y="22788"/>
                  <a:pt x="28958" y="22681"/>
                  <a:pt x="28770" y="22592"/>
                </a:cubicBezTo>
                <a:cubicBezTo>
                  <a:pt x="29895" y="22502"/>
                  <a:pt x="30885" y="22074"/>
                  <a:pt x="31527" y="21708"/>
                </a:cubicBezTo>
                <a:close/>
                <a:moveTo>
                  <a:pt x="6241" y="17905"/>
                </a:moveTo>
                <a:cubicBezTo>
                  <a:pt x="6380" y="17905"/>
                  <a:pt x="6518" y="17911"/>
                  <a:pt x="6655" y="17926"/>
                </a:cubicBezTo>
                <a:cubicBezTo>
                  <a:pt x="8100" y="18069"/>
                  <a:pt x="9323" y="18961"/>
                  <a:pt x="10322" y="20593"/>
                </a:cubicBezTo>
                <a:cubicBezTo>
                  <a:pt x="10179" y="20683"/>
                  <a:pt x="10063" y="20763"/>
                  <a:pt x="9983" y="20825"/>
                </a:cubicBezTo>
                <a:cubicBezTo>
                  <a:pt x="9233" y="20013"/>
                  <a:pt x="8100" y="19523"/>
                  <a:pt x="6878" y="19523"/>
                </a:cubicBezTo>
                <a:cubicBezTo>
                  <a:pt x="5594" y="19523"/>
                  <a:pt x="4434" y="20049"/>
                  <a:pt x="3676" y="20914"/>
                </a:cubicBezTo>
                <a:lnTo>
                  <a:pt x="3586" y="21030"/>
                </a:lnTo>
                <a:lnTo>
                  <a:pt x="3676" y="21146"/>
                </a:lnTo>
                <a:cubicBezTo>
                  <a:pt x="4434" y="22021"/>
                  <a:pt x="5585" y="22529"/>
                  <a:pt x="6878" y="22529"/>
                </a:cubicBezTo>
                <a:cubicBezTo>
                  <a:pt x="8074" y="22529"/>
                  <a:pt x="9198" y="22056"/>
                  <a:pt x="9947" y="21280"/>
                </a:cubicBezTo>
                <a:cubicBezTo>
                  <a:pt x="10027" y="21343"/>
                  <a:pt x="10161" y="21423"/>
                  <a:pt x="10322" y="21530"/>
                </a:cubicBezTo>
                <a:cubicBezTo>
                  <a:pt x="9323" y="23154"/>
                  <a:pt x="8083" y="24037"/>
                  <a:pt x="6646" y="24171"/>
                </a:cubicBezTo>
                <a:cubicBezTo>
                  <a:pt x="6513" y="24183"/>
                  <a:pt x="6381" y="24190"/>
                  <a:pt x="6248" y="24190"/>
                </a:cubicBezTo>
                <a:cubicBezTo>
                  <a:pt x="3524" y="24190"/>
                  <a:pt x="912" y="21593"/>
                  <a:pt x="402" y="21048"/>
                </a:cubicBezTo>
                <a:cubicBezTo>
                  <a:pt x="821" y="20611"/>
                  <a:pt x="2623" y="18809"/>
                  <a:pt x="4746" y="18149"/>
                </a:cubicBezTo>
                <a:cubicBezTo>
                  <a:pt x="5112" y="18033"/>
                  <a:pt x="5478" y="17962"/>
                  <a:pt x="5852" y="17926"/>
                </a:cubicBezTo>
                <a:cubicBezTo>
                  <a:pt x="5870" y="17926"/>
                  <a:pt x="5888" y="17926"/>
                  <a:pt x="5897" y="17917"/>
                </a:cubicBezTo>
                <a:cubicBezTo>
                  <a:pt x="6013" y="17909"/>
                  <a:pt x="6128" y="17905"/>
                  <a:pt x="6241" y="17905"/>
                </a:cubicBezTo>
                <a:close/>
                <a:moveTo>
                  <a:pt x="35844" y="17928"/>
                </a:moveTo>
                <a:cubicBezTo>
                  <a:pt x="35998" y="17928"/>
                  <a:pt x="36153" y="17937"/>
                  <a:pt x="36309" y="17953"/>
                </a:cubicBezTo>
                <a:lnTo>
                  <a:pt x="36362" y="17953"/>
                </a:lnTo>
                <a:cubicBezTo>
                  <a:pt x="36782" y="17997"/>
                  <a:pt x="37201" y="18095"/>
                  <a:pt x="37602" y="18238"/>
                </a:cubicBezTo>
                <a:cubicBezTo>
                  <a:pt x="37611" y="18238"/>
                  <a:pt x="37620" y="18247"/>
                  <a:pt x="37620" y="18256"/>
                </a:cubicBezTo>
                <a:lnTo>
                  <a:pt x="37647" y="18256"/>
                </a:lnTo>
                <a:cubicBezTo>
                  <a:pt x="39672" y="18970"/>
                  <a:pt x="41367" y="20665"/>
                  <a:pt x="41760" y="21093"/>
                </a:cubicBezTo>
                <a:cubicBezTo>
                  <a:pt x="41385" y="21476"/>
                  <a:pt x="40020" y="22841"/>
                  <a:pt x="38298" y="23635"/>
                </a:cubicBezTo>
                <a:cubicBezTo>
                  <a:pt x="38271" y="23635"/>
                  <a:pt x="38245" y="23644"/>
                  <a:pt x="38218" y="23662"/>
                </a:cubicBezTo>
                <a:cubicBezTo>
                  <a:pt x="38218" y="23662"/>
                  <a:pt x="38218" y="23671"/>
                  <a:pt x="38218" y="23671"/>
                </a:cubicBezTo>
                <a:cubicBezTo>
                  <a:pt x="37611" y="23939"/>
                  <a:pt x="36960" y="24135"/>
                  <a:pt x="36300" y="24197"/>
                </a:cubicBezTo>
                <a:lnTo>
                  <a:pt x="36246" y="24197"/>
                </a:lnTo>
                <a:cubicBezTo>
                  <a:pt x="36121" y="24211"/>
                  <a:pt x="35997" y="24217"/>
                  <a:pt x="35872" y="24217"/>
                </a:cubicBezTo>
                <a:cubicBezTo>
                  <a:pt x="35747" y="24217"/>
                  <a:pt x="35622" y="24211"/>
                  <a:pt x="35497" y="24197"/>
                </a:cubicBezTo>
                <a:cubicBezTo>
                  <a:pt x="34061" y="24064"/>
                  <a:pt x="32821" y="23163"/>
                  <a:pt x="31830" y="21530"/>
                </a:cubicBezTo>
                <a:cubicBezTo>
                  <a:pt x="31982" y="21441"/>
                  <a:pt x="32098" y="21361"/>
                  <a:pt x="32178" y="21307"/>
                </a:cubicBezTo>
                <a:cubicBezTo>
                  <a:pt x="32928" y="22119"/>
                  <a:pt x="34078" y="22583"/>
                  <a:pt x="35283" y="22583"/>
                </a:cubicBezTo>
                <a:cubicBezTo>
                  <a:pt x="36550" y="22583"/>
                  <a:pt x="37727" y="22074"/>
                  <a:pt x="38468" y="21200"/>
                </a:cubicBezTo>
                <a:lnTo>
                  <a:pt x="38575" y="21102"/>
                </a:lnTo>
                <a:lnTo>
                  <a:pt x="38468" y="20986"/>
                </a:lnTo>
                <a:cubicBezTo>
                  <a:pt x="37745" y="20120"/>
                  <a:pt x="36550" y="19603"/>
                  <a:pt x="35283" y="19603"/>
                </a:cubicBezTo>
                <a:cubicBezTo>
                  <a:pt x="34096" y="19603"/>
                  <a:pt x="32963" y="20067"/>
                  <a:pt x="32214" y="20852"/>
                </a:cubicBezTo>
                <a:cubicBezTo>
                  <a:pt x="32125" y="20790"/>
                  <a:pt x="32000" y="20700"/>
                  <a:pt x="31830" y="20602"/>
                </a:cubicBezTo>
                <a:cubicBezTo>
                  <a:pt x="32821" y="18970"/>
                  <a:pt x="34070" y="18078"/>
                  <a:pt x="35515" y="17944"/>
                </a:cubicBezTo>
                <a:cubicBezTo>
                  <a:pt x="35623" y="17933"/>
                  <a:pt x="35733" y="17928"/>
                  <a:pt x="35844" y="17928"/>
                </a:cubicBezTo>
                <a:close/>
                <a:moveTo>
                  <a:pt x="26614" y="22382"/>
                </a:moveTo>
                <a:cubicBezTo>
                  <a:pt x="26732" y="22382"/>
                  <a:pt x="26852" y="22386"/>
                  <a:pt x="26977" y="22395"/>
                </a:cubicBezTo>
                <a:lnTo>
                  <a:pt x="27031" y="22395"/>
                </a:lnTo>
                <a:cubicBezTo>
                  <a:pt x="27307" y="22502"/>
                  <a:pt x="27539" y="22538"/>
                  <a:pt x="27834" y="22574"/>
                </a:cubicBezTo>
                <a:cubicBezTo>
                  <a:pt x="29573" y="23082"/>
                  <a:pt x="30724" y="24661"/>
                  <a:pt x="31081" y="25205"/>
                </a:cubicBezTo>
                <a:cubicBezTo>
                  <a:pt x="30800" y="25261"/>
                  <a:pt x="30255" y="25349"/>
                  <a:pt x="29592" y="25349"/>
                </a:cubicBezTo>
                <a:cubicBezTo>
                  <a:pt x="28759" y="25349"/>
                  <a:pt x="27740" y="25210"/>
                  <a:pt x="26826" y="24688"/>
                </a:cubicBezTo>
                <a:cubicBezTo>
                  <a:pt x="26826" y="24688"/>
                  <a:pt x="26817" y="24679"/>
                  <a:pt x="26817" y="24679"/>
                </a:cubicBezTo>
                <a:cubicBezTo>
                  <a:pt x="26692" y="24563"/>
                  <a:pt x="26558" y="24465"/>
                  <a:pt x="26362" y="24376"/>
                </a:cubicBezTo>
                <a:lnTo>
                  <a:pt x="26299" y="24331"/>
                </a:lnTo>
                <a:cubicBezTo>
                  <a:pt x="26103" y="24206"/>
                  <a:pt x="25916" y="24028"/>
                  <a:pt x="25702" y="23769"/>
                </a:cubicBezTo>
                <a:cubicBezTo>
                  <a:pt x="25951" y="23341"/>
                  <a:pt x="26139" y="22886"/>
                  <a:pt x="26264" y="22395"/>
                </a:cubicBezTo>
                <a:cubicBezTo>
                  <a:pt x="26380" y="22386"/>
                  <a:pt x="26496" y="22382"/>
                  <a:pt x="26614" y="22382"/>
                </a:cubicBezTo>
                <a:close/>
                <a:moveTo>
                  <a:pt x="15531" y="22391"/>
                </a:moveTo>
                <a:cubicBezTo>
                  <a:pt x="15647" y="22391"/>
                  <a:pt x="15764" y="22398"/>
                  <a:pt x="15880" y="22413"/>
                </a:cubicBezTo>
                <a:cubicBezTo>
                  <a:pt x="16013" y="22913"/>
                  <a:pt x="16210" y="23377"/>
                  <a:pt x="16468" y="23814"/>
                </a:cubicBezTo>
                <a:cubicBezTo>
                  <a:pt x="16343" y="23957"/>
                  <a:pt x="16219" y="24090"/>
                  <a:pt x="16085" y="24215"/>
                </a:cubicBezTo>
                <a:lnTo>
                  <a:pt x="16076" y="24215"/>
                </a:lnTo>
                <a:cubicBezTo>
                  <a:pt x="16058" y="24215"/>
                  <a:pt x="16049" y="24224"/>
                  <a:pt x="16031" y="24242"/>
                </a:cubicBezTo>
                <a:cubicBezTo>
                  <a:pt x="16013" y="24251"/>
                  <a:pt x="16004" y="24260"/>
                  <a:pt x="15987" y="24278"/>
                </a:cubicBezTo>
                <a:lnTo>
                  <a:pt x="15969" y="24287"/>
                </a:lnTo>
                <a:cubicBezTo>
                  <a:pt x="15773" y="24420"/>
                  <a:pt x="15558" y="24519"/>
                  <a:pt x="15362" y="24715"/>
                </a:cubicBezTo>
                <a:cubicBezTo>
                  <a:pt x="15335" y="24724"/>
                  <a:pt x="15300" y="24742"/>
                  <a:pt x="15273" y="24750"/>
                </a:cubicBezTo>
                <a:lnTo>
                  <a:pt x="15264" y="24759"/>
                </a:lnTo>
                <a:cubicBezTo>
                  <a:pt x="15202" y="24777"/>
                  <a:pt x="15157" y="24813"/>
                  <a:pt x="15112" y="24840"/>
                </a:cubicBezTo>
                <a:cubicBezTo>
                  <a:pt x="14291" y="25248"/>
                  <a:pt x="13412" y="25364"/>
                  <a:pt x="12669" y="25364"/>
                </a:cubicBezTo>
                <a:cubicBezTo>
                  <a:pt x="11984" y="25364"/>
                  <a:pt x="11415" y="25265"/>
                  <a:pt x="11116" y="25205"/>
                </a:cubicBezTo>
                <a:cubicBezTo>
                  <a:pt x="11473" y="24652"/>
                  <a:pt x="12668" y="23020"/>
                  <a:pt x="14488" y="22538"/>
                </a:cubicBezTo>
                <a:cubicBezTo>
                  <a:pt x="14648" y="22538"/>
                  <a:pt x="14773" y="22502"/>
                  <a:pt x="14934" y="22467"/>
                </a:cubicBezTo>
                <a:lnTo>
                  <a:pt x="14952" y="22467"/>
                </a:lnTo>
                <a:lnTo>
                  <a:pt x="14979" y="22440"/>
                </a:lnTo>
                <a:lnTo>
                  <a:pt x="14987" y="22440"/>
                </a:lnTo>
                <a:cubicBezTo>
                  <a:pt x="15005" y="22440"/>
                  <a:pt x="15032" y="22431"/>
                  <a:pt x="15050" y="22431"/>
                </a:cubicBezTo>
                <a:cubicBezTo>
                  <a:pt x="15206" y="22405"/>
                  <a:pt x="15368" y="22391"/>
                  <a:pt x="15531" y="22391"/>
                </a:cubicBezTo>
                <a:close/>
                <a:moveTo>
                  <a:pt x="21072" y="16374"/>
                </a:moveTo>
                <a:cubicBezTo>
                  <a:pt x="23668" y="16374"/>
                  <a:pt x="25764" y="18479"/>
                  <a:pt x="25764" y="21066"/>
                </a:cubicBezTo>
                <a:cubicBezTo>
                  <a:pt x="25764" y="23653"/>
                  <a:pt x="23668" y="25759"/>
                  <a:pt x="21072" y="25759"/>
                </a:cubicBezTo>
                <a:cubicBezTo>
                  <a:pt x="18493" y="25759"/>
                  <a:pt x="16379" y="23653"/>
                  <a:pt x="16379" y="21066"/>
                </a:cubicBezTo>
                <a:cubicBezTo>
                  <a:pt x="16379" y="18479"/>
                  <a:pt x="18493" y="16374"/>
                  <a:pt x="21072" y="16374"/>
                </a:cubicBezTo>
                <a:close/>
                <a:moveTo>
                  <a:pt x="11178" y="22618"/>
                </a:moveTo>
                <a:cubicBezTo>
                  <a:pt x="11722" y="22618"/>
                  <a:pt x="12222" y="22770"/>
                  <a:pt x="12632" y="23091"/>
                </a:cubicBezTo>
                <a:cubicBezTo>
                  <a:pt x="11571" y="23867"/>
                  <a:pt x="10928" y="24849"/>
                  <a:pt x="10750" y="25152"/>
                </a:cubicBezTo>
                <a:cubicBezTo>
                  <a:pt x="10741" y="25152"/>
                  <a:pt x="10732" y="25161"/>
                  <a:pt x="10723" y="25170"/>
                </a:cubicBezTo>
                <a:lnTo>
                  <a:pt x="10634" y="25179"/>
                </a:lnTo>
                <a:lnTo>
                  <a:pt x="10634" y="25348"/>
                </a:lnTo>
                <a:cubicBezTo>
                  <a:pt x="10634" y="25446"/>
                  <a:pt x="10714" y="25491"/>
                  <a:pt x="10812" y="25491"/>
                </a:cubicBezTo>
                <a:cubicBezTo>
                  <a:pt x="10821" y="25491"/>
                  <a:pt x="10839" y="25491"/>
                  <a:pt x="10857" y="25482"/>
                </a:cubicBezTo>
                <a:cubicBezTo>
                  <a:pt x="11051" y="25535"/>
                  <a:pt x="11760" y="25699"/>
                  <a:pt x="12659" y="25699"/>
                </a:cubicBezTo>
                <a:cubicBezTo>
                  <a:pt x="12960" y="25699"/>
                  <a:pt x="13282" y="25681"/>
                  <a:pt x="13614" y="25634"/>
                </a:cubicBezTo>
                <a:lnTo>
                  <a:pt x="13614" y="25634"/>
                </a:lnTo>
                <a:cubicBezTo>
                  <a:pt x="13364" y="26784"/>
                  <a:pt x="12338" y="27614"/>
                  <a:pt x="11178" y="27614"/>
                </a:cubicBezTo>
                <a:cubicBezTo>
                  <a:pt x="9778" y="27614"/>
                  <a:pt x="8627" y="26490"/>
                  <a:pt x="8627" y="25107"/>
                </a:cubicBezTo>
                <a:cubicBezTo>
                  <a:pt x="8627" y="23733"/>
                  <a:pt x="9795" y="22618"/>
                  <a:pt x="11178" y="22618"/>
                </a:cubicBezTo>
                <a:close/>
                <a:moveTo>
                  <a:pt x="30960" y="22704"/>
                </a:moveTo>
                <a:cubicBezTo>
                  <a:pt x="31599" y="22704"/>
                  <a:pt x="32227" y="22952"/>
                  <a:pt x="32696" y="23430"/>
                </a:cubicBezTo>
                <a:cubicBezTo>
                  <a:pt x="33195" y="23921"/>
                  <a:pt x="33454" y="24572"/>
                  <a:pt x="33454" y="25241"/>
                </a:cubicBezTo>
                <a:cubicBezTo>
                  <a:pt x="33454" y="25901"/>
                  <a:pt x="33195" y="26526"/>
                  <a:pt x="32731" y="26999"/>
                </a:cubicBezTo>
                <a:cubicBezTo>
                  <a:pt x="32259" y="27471"/>
                  <a:pt x="31634" y="27721"/>
                  <a:pt x="30965" y="27721"/>
                </a:cubicBezTo>
                <a:cubicBezTo>
                  <a:pt x="30296" y="27721"/>
                  <a:pt x="29654" y="27454"/>
                  <a:pt x="29172" y="26972"/>
                </a:cubicBezTo>
                <a:cubicBezTo>
                  <a:pt x="28779" y="26588"/>
                  <a:pt x="28539" y="26115"/>
                  <a:pt x="28476" y="25607"/>
                </a:cubicBezTo>
                <a:lnTo>
                  <a:pt x="28476" y="25607"/>
                </a:lnTo>
                <a:cubicBezTo>
                  <a:pt x="28854" y="25667"/>
                  <a:pt x="29220" y="25690"/>
                  <a:pt x="29558" y="25690"/>
                </a:cubicBezTo>
                <a:cubicBezTo>
                  <a:pt x="30568" y="25690"/>
                  <a:pt x="31324" y="25486"/>
                  <a:pt x="31384" y="25473"/>
                </a:cubicBezTo>
                <a:cubicBezTo>
                  <a:pt x="31438" y="25464"/>
                  <a:pt x="31474" y="25428"/>
                  <a:pt x="31500" y="25384"/>
                </a:cubicBezTo>
                <a:cubicBezTo>
                  <a:pt x="31527" y="25330"/>
                  <a:pt x="31527" y="25277"/>
                  <a:pt x="31491" y="25223"/>
                </a:cubicBezTo>
                <a:cubicBezTo>
                  <a:pt x="31447" y="25152"/>
                  <a:pt x="30787" y="23992"/>
                  <a:pt x="29600" y="23109"/>
                </a:cubicBezTo>
                <a:cubicBezTo>
                  <a:pt x="30019" y="22837"/>
                  <a:pt x="30492" y="22704"/>
                  <a:pt x="30960" y="22704"/>
                </a:cubicBezTo>
                <a:close/>
                <a:moveTo>
                  <a:pt x="14550" y="25428"/>
                </a:moveTo>
                <a:cubicBezTo>
                  <a:pt x="13828" y="26294"/>
                  <a:pt x="13444" y="27293"/>
                  <a:pt x="13248" y="27998"/>
                </a:cubicBezTo>
                <a:cubicBezTo>
                  <a:pt x="12846" y="27900"/>
                  <a:pt x="12454" y="27837"/>
                  <a:pt x="12070" y="27801"/>
                </a:cubicBezTo>
                <a:cubicBezTo>
                  <a:pt x="13043" y="27471"/>
                  <a:pt x="13792" y="26633"/>
                  <a:pt x="13970" y="25580"/>
                </a:cubicBezTo>
                <a:cubicBezTo>
                  <a:pt x="14158" y="25536"/>
                  <a:pt x="14354" y="25491"/>
                  <a:pt x="14550" y="25428"/>
                </a:cubicBezTo>
                <a:close/>
                <a:moveTo>
                  <a:pt x="27548" y="25384"/>
                </a:moveTo>
                <a:lnTo>
                  <a:pt x="27548" y="25384"/>
                </a:lnTo>
                <a:cubicBezTo>
                  <a:pt x="27745" y="25446"/>
                  <a:pt x="27941" y="25500"/>
                  <a:pt x="28137" y="25544"/>
                </a:cubicBezTo>
                <a:cubicBezTo>
                  <a:pt x="28182" y="26169"/>
                  <a:pt x="28458" y="26740"/>
                  <a:pt x="28922" y="27204"/>
                </a:cubicBezTo>
                <a:cubicBezTo>
                  <a:pt x="29199" y="27480"/>
                  <a:pt x="29511" y="27685"/>
                  <a:pt x="29850" y="27828"/>
                </a:cubicBezTo>
                <a:cubicBezTo>
                  <a:pt x="29547" y="27864"/>
                  <a:pt x="29234" y="27926"/>
                  <a:pt x="28904" y="27998"/>
                </a:cubicBezTo>
                <a:cubicBezTo>
                  <a:pt x="28708" y="27275"/>
                  <a:pt x="28307" y="26249"/>
                  <a:pt x="27548" y="25384"/>
                </a:cubicBezTo>
                <a:close/>
                <a:moveTo>
                  <a:pt x="16790" y="24287"/>
                </a:moveTo>
                <a:cubicBezTo>
                  <a:pt x="17093" y="24688"/>
                  <a:pt x="17441" y="25045"/>
                  <a:pt x="17842" y="25348"/>
                </a:cubicBezTo>
                <a:cubicBezTo>
                  <a:pt x="17780" y="25562"/>
                  <a:pt x="17717" y="25767"/>
                  <a:pt x="17610" y="25964"/>
                </a:cubicBezTo>
                <a:cubicBezTo>
                  <a:pt x="17601" y="25964"/>
                  <a:pt x="17592" y="25973"/>
                  <a:pt x="17592" y="25982"/>
                </a:cubicBezTo>
                <a:cubicBezTo>
                  <a:pt x="17557" y="25999"/>
                  <a:pt x="17530" y="26026"/>
                  <a:pt x="17512" y="26062"/>
                </a:cubicBezTo>
                <a:cubicBezTo>
                  <a:pt x="17325" y="26285"/>
                  <a:pt x="17191" y="26490"/>
                  <a:pt x="17111" y="26695"/>
                </a:cubicBezTo>
                <a:cubicBezTo>
                  <a:pt x="17102" y="26704"/>
                  <a:pt x="17093" y="26722"/>
                  <a:pt x="17093" y="26731"/>
                </a:cubicBezTo>
                <a:cubicBezTo>
                  <a:pt x="15906" y="28140"/>
                  <a:pt x="14051" y="28595"/>
                  <a:pt x="13417" y="28711"/>
                </a:cubicBezTo>
                <a:cubicBezTo>
                  <a:pt x="13542" y="28087"/>
                  <a:pt x="13997" y="26285"/>
                  <a:pt x="15371" y="25089"/>
                </a:cubicBezTo>
                <a:lnTo>
                  <a:pt x="15460" y="25054"/>
                </a:lnTo>
                <a:lnTo>
                  <a:pt x="15549" y="25009"/>
                </a:lnTo>
                <a:cubicBezTo>
                  <a:pt x="15558" y="25000"/>
                  <a:pt x="15567" y="24991"/>
                  <a:pt x="15567" y="24982"/>
                </a:cubicBezTo>
                <a:cubicBezTo>
                  <a:pt x="15781" y="24884"/>
                  <a:pt x="15978" y="24759"/>
                  <a:pt x="16138" y="24590"/>
                </a:cubicBezTo>
                <a:cubicBezTo>
                  <a:pt x="16147" y="24581"/>
                  <a:pt x="16147" y="24581"/>
                  <a:pt x="16147" y="24581"/>
                </a:cubicBezTo>
                <a:lnTo>
                  <a:pt x="16245" y="24527"/>
                </a:lnTo>
                <a:cubicBezTo>
                  <a:pt x="16388" y="24456"/>
                  <a:pt x="16575" y="24367"/>
                  <a:pt x="16790" y="24287"/>
                </a:cubicBezTo>
                <a:close/>
                <a:moveTo>
                  <a:pt x="25363" y="24287"/>
                </a:moveTo>
                <a:cubicBezTo>
                  <a:pt x="25657" y="24376"/>
                  <a:pt x="25907" y="24483"/>
                  <a:pt x="26130" y="24617"/>
                </a:cubicBezTo>
                <a:lnTo>
                  <a:pt x="26139" y="24617"/>
                </a:lnTo>
                <a:cubicBezTo>
                  <a:pt x="26317" y="24804"/>
                  <a:pt x="26496" y="24929"/>
                  <a:pt x="26656" y="24982"/>
                </a:cubicBezTo>
                <a:cubicBezTo>
                  <a:pt x="27861" y="25928"/>
                  <a:pt x="28396" y="27373"/>
                  <a:pt x="28619" y="28230"/>
                </a:cubicBezTo>
                <a:lnTo>
                  <a:pt x="28619" y="28256"/>
                </a:lnTo>
                <a:cubicBezTo>
                  <a:pt x="28619" y="28274"/>
                  <a:pt x="28628" y="28283"/>
                  <a:pt x="28637" y="28292"/>
                </a:cubicBezTo>
                <a:cubicBezTo>
                  <a:pt x="28681" y="28462"/>
                  <a:pt x="28708" y="28604"/>
                  <a:pt x="28726" y="28711"/>
                </a:cubicBezTo>
                <a:cubicBezTo>
                  <a:pt x="28110" y="28595"/>
                  <a:pt x="26335" y="28149"/>
                  <a:pt x="25131" y="26820"/>
                </a:cubicBezTo>
                <a:lnTo>
                  <a:pt x="25104" y="26793"/>
                </a:lnTo>
                <a:cubicBezTo>
                  <a:pt x="25104" y="26784"/>
                  <a:pt x="25095" y="26776"/>
                  <a:pt x="25095" y="26767"/>
                </a:cubicBezTo>
                <a:lnTo>
                  <a:pt x="25095" y="26704"/>
                </a:lnTo>
                <a:lnTo>
                  <a:pt x="25050" y="26651"/>
                </a:lnTo>
                <a:cubicBezTo>
                  <a:pt x="25041" y="26651"/>
                  <a:pt x="25041" y="26642"/>
                  <a:pt x="25033" y="26642"/>
                </a:cubicBezTo>
                <a:cubicBezTo>
                  <a:pt x="24908" y="26374"/>
                  <a:pt x="24729" y="26142"/>
                  <a:pt x="24587" y="25973"/>
                </a:cubicBezTo>
                <a:lnTo>
                  <a:pt x="24542" y="25892"/>
                </a:lnTo>
                <a:cubicBezTo>
                  <a:pt x="24453" y="25741"/>
                  <a:pt x="24372" y="25553"/>
                  <a:pt x="24301" y="25348"/>
                </a:cubicBezTo>
                <a:cubicBezTo>
                  <a:pt x="24702" y="25045"/>
                  <a:pt x="25059" y="24688"/>
                  <a:pt x="25363" y="24287"/>
                </a:cubicBezTo>
                <a:close/>
                <a:moveTo>
                  <a:pt x="8609" y="23841"/>
                </a:moveTo>
                <a:lnTo>
                  <a:pt x="8609" y="23841"/>
                </a:lnTo>
                <a:cubicBezTo>
                  <a:pt x="8413" y="24224"/>
                  <a:pt x="8297" y="24652"/>
                  <a:pt x="8288" y="25107"/>
                </a:cubicBezTo>
                <a:cubicBezTo>
                  <a:pt x="8288" y="26428"/>
                  <a:pt x="9216" y="27543"/>
                  <a:pt x="10464" y="27855"/>
                </a:cubicBezTo>
                <a:cubicBezTo>
                  <a:pt x="9697" y="27998"/>
                  <a:pt x="9028" y="28301"/>
                  <a:pt x="8448" y="28783"/>
                </a:cubicBezTo>
                <a:cubicBezTo>
                  <a:pt x="8261" y="28943"/>
                  <a:pt x="8074" y="29113"/>
                  <a:pt x="7913" y="29300"/>
                </a:cubicBezTo>
                <a:cubicBezTo>
                  <a:pt x="7565" y="29211"/>
                  <a:pt x="6263" y="28774"/>
                  <a:pt x="5710" y="27659"/>
                </a:cubicBezTo>
                <a:cubicBezTo>
                  <a:pt x="5290" y="26802"/>
                  <a:pt x="5371" y="25741"/>
                  <a:pt x="5933" y="24519"/>
                </a:cubicBezTo>
                <a:cubicBezTo>
                  <a:pt x="6045" y="24527"/>
                  <a:pt x="6157" y="24531"/>
                  <a:pt x="6270" y="24531"/>
                </a:cubicBezTo>
                <a:cubicBezTo>
                  <a:pt x="6409" y="24531"/>
                  <a:pt x="6548" y="24524"/>
                  <a:pt x="6691" y="24510"/>
                </a:cubicBezTo>
                <a:cubicBezTo>
                  <a:pt x="7369" y="24447"/>
                  <a:pt x="8011" y="24224"/>
                  <a:pt x="8609" y="23841"/>
                </a:cubicBezTo>
                <a:close/>
                <a:moveTo>
                  <a:pt x="33365" y="23742"/>
                </a:moveTo>
                <a:lnTo>
                  <a:pt x="33365" y="23742"/>
                </a:lnTo>
                <a:cubicBezTo>
                  <a:pt x="34007" y="24197"/>
                  <a:pt x="34703" y="24465"/>
                  <a:pt x="35452" y="24536"/>
                </a:cubicBezTo>
                <a:cubicBezTo>
                  <a:pt x="35590" y="24551"/>
                  <a:pt x="35730" y="24558"/>
                  <a:pt x="35870" y="24558"/>
                </a:cubicBezTo>
                <a:cubicBezTo>
                  <a:pt x="35984" y="24558"/>
                  <a:pt x="36098" y="24553"/>
                  <a:pt x="36211" y="24545"/>
                </a:cubicBezTo>
                <a:cubicBezTo>
                  <a:pt x="36398" y="24875"/>
                  <a:pt x="37005" y="26062"/>
                  <a:pt x="36603" y="27275"/>
                </a:cubicBezTo>
                <a:cubicBezTo>
                  <a:pt x="36309" y="28158"/>
                  <a:pt x="35506" y="28854"/>
                  <a:pt x="34230" y="29336"/>
                </a:cubicBezTo>
                <a:cubicBezTo>
                  <a:pt x="34061" y="29149"/>
                  <a:pt x="33882" y="28970"/>
                  <a:pt x="33686" y="28810"/>
                </a:cubicBezTo>
                <a:cubicBezTo>
                  <a:pt x="33169" y="28372"/>
                  <a:pt x="32562" y="28078"/>
                  <a:pt x="31875" y="27917"/>
                </a:cubicBezTo>
                <a:cubicBezTo>
                  <a:pt x="32285" y="27784"/>
                  <a:pt x="32660" y="27552"/>
                  <a:pt x="32972" y="27239"/>
                </a:cubicBezTo>
                <a:cubicBezTo>
                  <a:pt x="33499" y="26704"/>
                  <a:pt x="33793" y="25999"/>
                  <a:pt x="33793" y="25241"/>
                </a:cubicBezTo>
                <a:cubicBezTo>
                  <a:pt x="33793" y="24697"/>
                  <a:pt x="33641" y="24188"/>
                  <a:pt x="33365" y="23742"/>
                </a:cubicBezTo>
                <a:close/>
                <a:moveTo>
                  <a:pt x="16736" y="27561"/>
                </a:moveTo>
                <a:lnTo>
                  <a:pt x="16736" y="27561"/>
                </a:lnTo>
                <a:cubicBezTo>
                  <a:pt x="16674" y="27748"/>
                  <a:pt x="16620" y="27935"/>
                  <a:pt x="16584" y="28123"/>
                </a:cubicBezTo>
                <a:cubicBezTo>
                  <a:pt x="15969" y="28185"/>
                  <a:pt x="15407" y="28453"/>
                  <a:pt x="14934" y="28908"/>
                </a:cubicBezTo>
                <a:cubicBezTo>
                  <a:pt x="14657" y="29184"/>
                  <a:pt x="14452" y="29505"/>
                  <a:pt x="14301" y="29844"/>
                </a:cubicBezTo>
                <a:cubicBezTo>
                  <a:pt x="14265" y="29541"/>
                  <a:pt x="14211" y="29229"/>
                  <a:pt x="14131" y="28899"/>
                </a:cubicBezTo>
                <a:cubicBezTo>
                  <a:pt x="14845" y="28702"/>
                  <a:pt x="15862" y="28310"/>
                  <a:pt x="16736" y="27561"/>
                </a:cubicBezTo>
                <a:close/>
                <a:moveTo>
                  <a:pt x="25443" y="27596"/>
                </a:moveTo>
                <a:cubicBezTo>
                  <a:pt x="26308" y="28319"/>
                  <a:pt x="27316" y="28702"/>
                  <a:pt x="28012" y="28899"/>
                </a:cubicBezTo>
                <a:cubicBezTo>
                  <a:pt x="27923" y="29309"/>
                  <a:pt x="27852" y="29702"/>
                  <a:pt x="27825" y="30076"/>
                </a:cubicBezTo>
                <a:cubicBezTo>
                  <a:pt x="27495" y="29104"/>
                  <a:pt x="26647" y="28355"/>
                  <a:pt x="25586" y="28167"/>
                </a:cubicBezTo>
                <a:cubicBezTo>
                  <a:pt x="25550" y="27980"/>
                  <a:pt x="25505"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6" y="27801"/>
                </a:cubicBezTo>
                <a:cubicBezTo>
                  <a:pt x="5977" y="28943"/>
                  <a:pt x="7164" y="29425"/>
                  <a:pt x="7681" y="29586"/>
                </a:cubicBezTo>
                <a:cubicBezTo>
                  <a:pt x="7521" y="29800"/>
                  <a:pt x="7369" y="30032"/>
                  <a:pt x="7235" y="30264"/>
                </a:cubicBezTo>
                <a:cubicBezTo>
                  <a:pt x="6807" y="30157"/>
                  <a:pt x="5299" y="29666"/>
                  <a:pt x="4559" y="28319"/>
                </a:cubicBezTo>
                <a:cubicBezTo>
                  <a:pt x="3970" y="27239"/>
                  <a:pt x="3970" y="25883"/>
                  <a:pt x="4577" y="24251"/>
                </a:cubicBezTo>
                <a:close/>
                <a:moveTo>
                  <a:pt x="37370" y="24340"/>
                </a:moveTo>
                <a:cubicBezTo>
                  <a:pt x="37584" y="24742"/>
                  <a:pt x="38307" y="26124"/>
                  <a:pt x="37888" y="27614"/>
                </a:cubicBezTo>
                <a:cubicBezTo>
                  <a:pt x="37549" y="28792"/>
                  <a:pt x="36576" y="29755"/>
                  <a:pt x="34997" y="30478"/>
                </a:cubicBezTo>
                <a:cubicBezTo>
                  <a:pt x="34846" y="30183"/>
                  <a:pt x="34667" y="29898"/>
                  <a:pt x="34462" y="29621"/>
                </a:cubicBezTo>
                <a:cubicBezTo>
                  <a:pt x="35773" y="29086"/>
                  <a:pt x="36603" y="28346"/>
                  <a:pt x="36924" y="27373"/>
                </a:cubicBezTo>
                <a:cubicBezTo>
                  <a:pt x="37326" y="26169"/>
                  <a:pt x="36826" y="25000"/>
                  <a:pt x="36567" y="24510"/>
                </a:cubicBezTo>
                <a:cubicBezTo>
                  <a:pt x="36835" y="24474"/>
                  <a:pt x="37103" y="24420"/>
                  <a:pt x="37370" y="24340"/>
                </a:cubicBezTo>
                <a:close/>
                <a:moveTo>
                  <a:pt x="23810" y="25678"/>
                </a:moveTo>
                <a:cubicBezTo>
                  <a:pt x="23953" y="25794"/>
                  <a:pt x="24096" y="25928"/>
                  <a:pt x="24248" y="26098"/>
                </a:cubicBezTo>
                <a:cubicBezTo>
                  <a:pt x="24256" y="26115"/>
                  <a:pt x="24274" y="26142"/>
                  <a:pt x="24292" y="26151"/>
                </a:cubicBezTo>
                <a:cubicBezTo>
                  <a:pt x="24310" y="26169"/>
                  <a:pt x="24319" y="26178"/>
                  <a:pt x="24328" y="26196"/>
                </a:cubicBezTo>
                <a:cubicBezTo>
                  <a:pt x="24417" y="26437"/>
                  <a:pt x="24560" y="26660"/>
                  <a:pt x="24774" y="26874"/>
                </a:cubicBezTo>
                <a:cubicBezTo>
                  <a:pt x="24801" y="26927"/>
                  <a:pt x="24818" y="26990"/>
                  <a:pt x="24854" y="27025"/>
                </a:cubicBezTo>
                <a:cubicBezTo>
                  <a:pt x="25630" y="28604"/>
                  <a:pt x="25354" y="30406"/>
                  <a:pt x="25220" y="31040"/>
                </a:cubicBezTo>
                <a:cubicBezTo>
                  <a:pt x="24676" y="30674"/>
                  <a:pt x="23043" y="29479"/>
                  <a:pt x="22544" y="27659"/>
                </a:cubicBezTo>
                <a:cubicBezTo>
                  <a:pt x="22544" y="27516"/>
                  <a:pt x="22517" y="27373"/>
                  <a:pt x="22481" y="27204"/>
                </a:cubicBezTo>
                <a:lnTo>
                  <a:pt x="22481" y="27195"/>
                </a:lnTo>
                <a:lnTo>
                  <a:pt x="22463" y="27168"/>
                </a:lnTo>
                <a:cubicBezTo>
                  <a:pt x="22454" y="27141"/>
                  <a:pt x="22454" y="27115"/>
                  <a:pt x="22454" y="27079"/>
                </a:cubicBezTo>
                <a:lnTo>
                  <a:pt x="22454" y="27061"/>
                </a:lnTo>
                <a:cubicBezTo>
                  <a:pt x="22454" y="27052"/>
                  <a:pt x="22454" y="27052"/>
                  <a:pt x="22445" y="27043"/>
                </a:cubicBezTo>
                <a:cubicBezTo>
                  <a:pt x="22401" y="26793"/>
                  <a:pt x="22401" y="26526"/>
                  <a:pt x="22428" y="26258"/>
                </a:cubicBezTo>
                <a:cubicBezTo>
                  <a:pt x="22918" y="26133"/>
                  <a:pt x="23382" y="25937"/>
                  <a:pt x="23810" y="25678"/>
                </a:cubicBezTo>
                <a:close/>
                <a:moveTo>
                  <a:pt x="18360" y="25696"/>
                </a:moveTo>
                <a:cubicBezTo>
                  <a:pt x="18788" y="25946"/>
                  <a:pt x="19252" y="26142"/>
                  <a:pt x="19742" y="26267"/>
                </a:cubicBezTo>
                <a:cubicBezTo>
                  <a:pt x="19760" y="26490"/>
                  <a:pt x="19760" y="26722"/>
                  <a:pt x="19751" y="26954"/>
                </a:cubicBezTo>
                <a:lnTo>
                  <a:pt x="19716" y="27079"/>
                </a:lnTo>
                <a:lnTo>
                  <a:pt x="19716" y="27097"/>
                </a:lnTo>
                <a:cubicBezTo>
                  <a:pt x="19626" y="27320"/>
                  <a:pt x="19617" y="27552"/>
                  <a:pt x="19555" y="27828"/>
                </a:cubicBezTo>
                <a:cubicBezTo>
                  <a:pt x="19555" y="27855"/>
                  <a:pt x="19555" y="27882"/>
                  <a:pt x="19555" y="27909"/>
                </a:cubicBezTo>
                <a:cubicBezTo>
                  <a:pt x="19020" y="29577"/>
                  <a:pt x="17503" y="30701"/>
                  <a:pt x="16950" y="31058"/>
                </a:cubicBezTo>
                <a:cubicBezTo>
                  <a:pt x="16807" y="30406"/>
                  <a:pt x="16522" y="28471"/>
                  <a:pt x="17432" y="26847"/>
                </a:cubicBezTo>
                <a:cubicBezTo>
                  <a:pt x="17432" y="26838"/>
                  <a:pt x="17441" y="26829"/>
                  <a:pt x="17441" y="26820"/>
                </a:cubicBezTo>
                <a:cubicBezTo>
                  <a:pt x="17583" y="26651"/>
                  <a:pt x="17762" y="26437"/>
                  <a:pt x="17833" y="26205"/>
                </a:cubicBezTo>
                <a:cubicBezTo>
                  <a:pt x="17842" y="26196"/>
                  <a:pt x="17851" y="26178"/>
                  <a:pt x="17860" y="26169"/>
                </a:cubicBezTo>
                <a:cubicBezTo>
                  <a:pt x="18003" y="25999"/>
                  <a:pt x="18163" y="25848"/>
                  <a:pt x="18360" y="25696"/>
                </a:cubicBezTo>
                <a:close/>
                <a:moveTo>
                  <a:pt x="38271" y="24019"/>
                </a:moveTo>
                <a:cubicBezTo>
                  <a:pt x="38575" y="24465"/>
                  <a:pt x="39610" y="26169"/>
                  <a:pt x="39083" y="27917"/>
                </a:cubicBezTo>
                <a:cubicBezTo>
                  <a:pt x="38682" y="29291"/>
                  <a:pt x="37388" y="30362"/>
                  <a:pt x="35292" y="31129"/>
                </a:cubicBezTo>
                <a:cubicBezTo>
                  <a:pt x="35247" y="31013"/>
                  <a:pt x="35194" y="30897"/>
                  <a:pt x="35140" y="30781"/>
                </a:cubicBezTo>
                <a:cubicBezTo>
                  <a:pt x="36808" y="30014"/>
                  <a:pt x="37843" y="28988"/>
                  <a:pt x="38191" y="27703"/>
                </a:cubicBezTo>
                <a:cubicBezTo>
                  <a:pt x="38664" y="26169"/>
                  <a:pt x="37986" y="24742"/>
                  <a:pt x="37700" y="24242"/>
                </a:cubicBezTo>
                <a:cubicBezTo>
                  <a:pt x="37897" y="24180"/>
                  <a:pt x="38084" y="24099"/>
                  <a:pt x="38271" y="24019"/>
                </a:cubicBezTo>
                <a:close/>
                <a:moveTo>
                  <a:pt x="3899" y="24001"/>
                </a:moveTo>
                <a:cubicBezTo>
                  <a:pt x="4015" y="24055"/>
                  <a:pt x="4139" y="24099"/>
                  <a:pt x="4255" y="24144"/>
                </a:cubicBezTo>
                <a:cubicBezTo>
                  <a:pt x="3943" y="25000"/>
                  <a:pt x="3792" y="25794"/>
                  <a:pt x="3792" y="26517"/>
                </a:cubicBezTo>
                <a:cubicBezTo>
                  <a:pt x="3792" y="27248"/>
                  <a:pt x="3952" y="27909"/>
                  <a:pt x="4255" y="28471"/>
                </a:cubicBezTo>
                <a:cubicBezTo>
                  <a:pt x="5040" y="29880"/>
                  <a:pt x="6512" y="30415"/>
                  <a:pt x="7074" y="30567"/>
                </a:cubicBezTo>
                <a:cubicBezTo>
                  <a:pt x="6985" y="30754"/>
                  <a:pt x="6905" y="30951"/>
                  <a:pt x="6825" y="31138"/>
                </a:cubicBezTo>
                <a:cubicBezTo>
                  <a:pt x="6289" y="31031"/>
                  <a:pt x="4362" y="30549"/>
                  <a:pt x="3515" y="28952"/>
                </a:cubicBezTo>
                <a:cubicBezTo>
                  <a:pt x="2810" y="27694"/>
                  <a:pt x="2953" y="26017"/>
                  <a:pt x="3899" y="24001"/>
                </a:cubicBezTo>
                <a:close/>
                <a:moveTo>
                  <a:pt x="21821" y="26383"/>
                </a:moveTo>
                <a:cubicBezTo>
                  <a:pt x="21955" y="26642"/>
                  <a:pt x="22044" y="26900"/>
                  <a:pt x="22106" y="27141"/>
                </a:cubicBezTo>
                <a:cubicBezTo>
                  <a:pt x="22106" y="27150"/>
                  <a:pt x="22106" y="27159"/>
                  <a:pt x="22106" y="27177"/>
                </a:cubicBezTo>
                <a:cubicBezTo>
                  <a:pt x="22115" y="27302"/>
                  <a:pt x="22151" y="27418"/>
                  <a:pt x="22178" y="27543"/>
                </a:cubicBezTo>
                <a:cubicBezTo>
                  <a:pt x="22187" y="27578"/>
                  <a:pt x="22196" y="27623"/>
                  <a:pt x="22205" y="27659"/>
                </a:cubicBezTo>
                <a:lnTo>
                  <a:pt x="22205" y="27712"/>
                </a:lnTo>
                <a:cubicBezTo>
                  <a:pt x="22445" y="29229"/>
                  <a:pt x="21830" y="30647"/>
                  <a:pt x="21375" y="31441"/>
                </a:cubicBezTo>
                <a:cubicBezTo>
                  <a:pt x="21357" y="31450"/>
                  <a:pt x="21348" y="31468"/>
                  <a:pt x="21330" y="31486"/>
                </a:cubicBezTo>
                <a:cubicBezTo>
                  <a:pt x="21312" y="31504"/>
                  <a:pt x="21312" y="31530"/>
                  <a:pt x="21304" y="31557"/>
                </a:cubicBezTo>
                <a:cubicBezTo>
                  <a:pt x="21223" y="31700"/>
                  <a:pt x="21143" y="31825"/>
                  <a:pt x="21081" y="31914"/>
                </a:cubicBezTo>
                <a:cubicBezTo>
                  <a:pt x="20750" y="31414"/>
                  <a:pt x="19894" y="29987"/>
                  <a:pt x="19894" y="28346"/>
                </a:cubicBezTo>
                <a:cubicBezTo>
                  <a:pt x="19894" y="28185"/>
                  <a:pt x="19894" y="28024"/>
                  <a:pt x="19903" y="27864"/>
                </a:cubicBezTo>
                <a:cubicBezTo>
                  <a:pt x="20010" y="27596"/>
                  <a:pt x="20064" y="27364"/>
                  <a:pt x="20072" y="27123"/>
                </a:cubicBezTo>
                <a:cubicBezTo>
                  <a:pt x="20081" y="27123"/>
                  <a:pt x="20081" y="27115"/>
                  <a:pt x="20081" y="27115"/>
                </a:cubicBezTo>
                <a:lnTo>
                  <a:pt x="20108" y="26999"/>
                </a:lnTo>
                <a:lnTo>
                  <a:pt x="20090" y="26999"/>
                </a:lnTo>
                <a:cubicBezTo>
                  <a:pt x="20162" y="26758"/>
                  <a:pt x="20242" y="26561"/>
                  <a:pt x="20349" y="26383"/>
                </a:cubicBezTo>
                <a:cubicBezTo>
                  <a:pt x="20581" y="26419"/>
                  <a:pt x="20822" y="26437"/>
                  <a:pt x="21072" y="26437"/>
                </a:cubicBezTo>
                <a:cubicBezTo>
                  <a:pt x="21321" y="26437"/>
                  <a:pt x="21571" y="26419"/>
                  <a:pt x="21821" y="26383"/>
                </a:cubicBezTo>
                <a:close/>
                <a:moveTo>
                  <a:pt x="22588" y="28676"/>
                </a:moveTo>
                <a:cubicBezTo>
                  <a:pt x="22686" y="28872"/>
                  <a:pt x="22784" y="29050"/>
                  <a:pt x="22900" y="29220"/>
                </a:cubicBezTo>
                <a:cubicBezTo>
                  <a:pt x="22499" y="29702"/>
                  <a:pt x="22294" y="30299"/>
                  <a:pt x="22294" y="30959"/>
                </a:cubicBezTo>
                <a:cubicBezTo>
                  <a:pt x="22294" y="31361"/>
                  <a:pt x="22374" y="31745"/>
                  <a:pt x="22526" y="32092"/>
                </a:cubicBezTo>
                <a:cubicBezTo>
                  <a:pt x="22276" y="31896"/>
                  <a:pt x="21999" y="31709"/>
                  <a:pt x="21705" y="31530"/>
                </a:cubicBezTo>
                <a:cubicBezTo>
                  <a:pt x="22071" y="30861"/>
                  <a:pt x="22517" y="29835"/>
                  <a:pt x="22588" y="28676"/>
                </a:cubicBezTo>
                <a:close/>
                <a:moveTo>
                  <a:pt x="19555" y="28756"/>
                </a:moveTo>
                <a:cubicBezTo>
                  <a:pt x="19635" y="29889"/>
                  <a:pt x="20072" y="30879"/>
                  <a:pt x="20438" y="31522"/>
                </a:cubicBezTo>
                <a:cubicBezTo>
                  <a:pt x="20081" y="31745"/>
                  <a:pt x="19751" y="31976"/>
                  <a:pt x="19466" y="32217"/>
                </a:cubicBezTo>
                <a:cubicBezTo>
                  <a:pt x="19930" y="31298"/>
                  <a:pt x="19867"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29" y="31896"/>
                </a:cubicBezTo>
                <a:cubicBezTo>
                  <a:pt x="11074" y="32652"/>
                  <a:pt x="10078" y="33094"/>
                  <a:pt x="9113" y="33094"/>
                </a:cubicBezTo>
                <a:cubicBezTo>
                  <a:pt x="9076" y="33094"/>
                  <a:pt x="9039" y="33093"/>
                  <a:pt x="9001" y="33092"/>
                </a:cubicBezTo>
                <a:cubicBezTo>
                  <a:pt x="8993" y="33047"/>
                  <a:pt x="8993" y="33011"/>
                  <a:pt x="8993" y="32993"/>
                </a:cubicBezTo>
                <a:cubicBezTo>
                  <a:pt x="8993" y="32012"/>
                  <a:pt x="9447" y="31022"/>
                  <a:pt x="10197" y="30264"/>
                </a:cubicBezTo>
                <a:cubicBezTo>
                  <a:pt x="10968" y="29501"/>
                  <a:pt x="11966" y="29067"/>
                  <a:pt x="12938" y="29067"/>
                </a:cubicBezTo>
                <a:close/>
                <a:moveTo>
                  <a:pt x="29174" y="29129"/>
                </a:moveTo>
                <a:cubicBezTo>
                  <a:pt x="30153" y="29129"/>
                  <a:pt x="31149" y="29547"/>
                  <a:pt x="31902" y="30317"/>
                </a:cubicBezTo>
                <a:cubicBezTo>
                  <a:pt x="32669" y="31067"/>
                  <a:pt x="33106" y="32057"/>
                  <a:pt x="33106" y="33038"/>
                </a:cubicBezTo>
                <a:lnTo>
                  <a:pt x="33106" y="33136"/>
                </a:lnTo>
                <a:cubicBezTo>
                  <a:pt x="33076" y="33137"/>
                  <a:pt x="33045" y="33137"/>
                  <a:pt x="33015" y="33137"/>
                </a:cubicBezTo>
                <a:cubicBezTo>
                  <a:pt x="32037" y="33137"/>
                  <a:pt x="31057" y="32720"/>
                  <a:pt x="30278" y="31950"/>
                </a:cubicBezTo>
                <a:cubicBezTo>
                  <a:pt x="29520" y="31191"/>
                  <a:pt x="29083" y="30210"/>
                  <a:pt x="29083" y="29229"/>
                </a:cubicBezTo>
                <a:lnTo>
                  <a:pt x="29083" y="29131"/>
                </a:lnTo>
                <a:cubicBezTo>
                  <a:pt x="29113" y="29130"/>
                  <a:pt x="29143" y="29129"/>
                  <a:pt x="29174" y="29129"/>
                </a:cubicBezTo>
                <a:close/>
                <a:moveTo>
                  <a:pt x="16522" y="28462"/>
                </a:moveTo>
                <a:lnTo>
                  <a:pt x="16522" y="28462"/>
                </a:lnTo>
                <a:cubicBezTo>
                  <a:pt x="16459" y="28836"/>
                  <a:pt x="16442" y="29193"/>
                  <a:pt x="16442" y="29523"/>
                </a:cubicBezTo>
                <a:cubicBezTo>
                  <a:pt x="16442" y="30558"/>
                  <a:pt x="16656" y="31316"/>
                  <a:pt x="16674" y="31379"/>
                </a:cubicBezTo>
                <a:cubicBezTo>
                  <a:pt x="16674" y="31388"/>
                  <a:pt x="16674" y="31397"/>
                  <a:pt x="16682" y="31406"/>
                </a:cubicBezTo>
                <a:cubicBezTo>
                  <a:pt x="16682" y="31406"/>
                  <a:pt x="16682" y="31414"/>
                  <a:pt x="16682" y="31414"/>
                </a:cubicBezTo>
                <a:cubicBezTo>
                  <a:pt x="16682" y="31423"/>
                  <a:pt x="16691" y="31423"/>
                  <a:pt x="16691" y="31423"/>
                </a:cubicBezTo>
                <a:cubicBezTo>
                  <a:pt x="16700" y="31432"/>
                  <a:pt x="16700" y="31441"/>
                  <a:pt x="16709" y="31450"/>
                </a:cubicBezTo>
                <a:cubicBezTo>
                  <a:pt x="16744" y="31478"/>
                  <a:pt x="16790" y="31500"/>
                  <a:pt x="16834" y="31500"/>
                </a:cubicBezTo>
                <a:cubicBezTo>
                  <a:pt x="16846" y="31500"/>
                  <a:pt x="16858" y="31499"/>
                  <a:pt x="16870" y="31495"/>
                </a:cubicBezTo>
                <a:lnTo>
                  <a:pt x="16879" y="31495"/>
                </a:lnTo>
                <a:cubicBezTo>
                  <a:pt x="16897" y="31495"/>
                  <a:pt x="16905" y="31486"/>
                  <a:pt x="16914" y="31486"/>
                </a:cubicBezTo>
                <a:cubicBezTo>
                  <a:pt x="16977" y="31450"/>
                  <a:pt x="18146" y="30781"/>
                  <a:pt x="19047" y="29577"/>
                </a:cubicBezTo>
                <a:lnTo>
                  <a:pt x="19047" y="29577"/>
                </a:lnTo>
                <a:cubicBezTo>
                  <a:pt x="19662" y="30567"/>
                  <a:pt x="19546" y="31869"/>
                  <a:pt x="18708" y="32690"/>
                </a:cubicBezTo>
                <a:cubicBezTo>
                  <a:pt x="18217" y="33181"/>
                  <a:pt x="17592" y="33448"/>
                  <a:pt x="16905" y="33448"/>
                </a:cubicBezTo>
                <a:cubicBezTo>
                  <a:pt x="16245" y="33448"/>
                  <a:pt x="15603" y="33181"/>
                  <a:pt x="15139" y="32717"/>
                </a:cubicBezTo>
                <a:cubicBezTo>
                  <a:pt x="14167" y="31736"/>
                  <a:pt x="14193" y="30148"/>
                  <a:pt x="15166" y="29157"/>
                </a:cubicBezTo>
                <a:cubicBezTo>
                  <a:pt x="15549" y="28774"/>
                  <a:pt x="16004" y="28533"/>
                  <a:pt x="16522" y="28462"/>
                </a:cubicBezTo>
                <a:close/>
                <a:moveTo>
                  <a:pt x="25648" y="28524"/>
                </a:move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4" y="29898"/>
                  <a:pt x="23097" y="29496"/>
                </a:cubicBezTo>
                <a:cubicBezTo>
                  <a:pt x="23917" y="30621"/>
                  <a:pt x="24970" y="31281"/>
                  <a:pt x="25193" y="31423"/>
                </a:cubicBezTo>
                <a:cubicBezTo>
                  <a:pt x="25220" y="31459"/>
                  <a:pt x="25273" y="31486"/>
                  <a:pt x="25327" y="31486"/>
                </a:cubicBezTo>
                <a:lnTo>
                  <a:pt x="25327" y="31495"/>
                </a:lnTo>
                <a:lnTo>
                  <a:pt x="25461" y="31495"/>
                </a:lnTo>
                <a:lnTo>
                  <a:pt x="25470" y="31459"/>
                </a:lnTo>
                <a:cubicBezTo>
                  <a:pt x="25496" y="31414"/>
                  <a:pt x="25514" y="31370"/>
                  <a:pt x="25514" y="31316"/>
                </a:cubicBezTo>
                <a:lnTo>
                  <a:pt x="25532" y="31254"/>
                </a:lnTo>
                <a:lnTo>
                  <a:pt x="25505" y="31236"/>
                </a:lnTo>
                <a:cubicBezTo>
                  <a:pt x="25595" y="30870"/>
                  <a:pt x="25818" y="29764"/>
                  <a:pt x="25648" y="28524"/>
                </a:cubicBezTo>
                <a:close/>
                <a:moveTo>
                  <a:pt x="11441" y="28117"/>
                </a:moveTo>
                <a:cubicBezTo>
                  <a:pt x="11977" y="28117"/>
                  <a:pt x="12553" y="28190"/>
                  <a:pt x="13168" y="28337"/>
                </a:cubicBezTo>
                <a:cubicBezTo>
                  <a:pt x="13123" y="28506"/>
                  <a:pt x="13096" y="28649"/>
                  <a:pt x="13078" y="28747"/>
                </a:cubicBezTo>
                <a:cubicBezTo>
                  <a:pt x="13014" y="28743"/>
                  <a:pt x="12949" y="28742"/>
                  <a:pt x="12884" y="28742"/>
                </a:cubicBezTo>
                <a:cubicBezTo>
                  <a:pt x="11847" y="28742"/>
                  <a:pt x="10779" y="29208"/>
                  <a:pt x="9956" y="30023"/>
                </a:cubicBezTo>
                <a:cubicBezTo>
                  <a:pt x="9135" y="30852"/>
                  <a:pt x="8654" y="31923"/>
                  <a:pt x="8654" y="32993"/>
                </a:cubicBezTo>
                <a:cubicBezTo>
                  <a:pt x="8654" y="33074"/>
                  <a:pt x="8654" y="33163"/>
                  <a:pt x="8671" y="33261"/>
                </a:cubicBezTo>
                <a:lnTo>
                  <a:pt x="8689" y="33413"/>
                </a:lnTo>
                <a:lnTo>
                  <a:pt x="8814" y="33413"/>
                </a:lnTo>
                <a:cubicBezTo>
                  <a:pt x="8919" y="33423"/>
                  <a:pt x="9025" y="33427"/>
                  <a:pt x="9131" y="33427"/>
                </a:cubicBezTo>
                <a:cubicBezTo>
                  <a:pt x="10178" y="33427"/>
                  <a:pt x="11261" y="32955"/>
                  <a:pt x="12079" y="32137"/>
                </a:cubicBezTo>
                <a:cubicBezTo>
                  <a:pt x="12900" y="31316"/>
                  <a:pt x="13346" y="30237"/>
                  <a:pt x="13346" y="29184"/>
                </a:cubicBezTo>
                <a:lnTo>
                  <a:pt x="13346" y="29077"/>
                </a:lnTo>
                <a:cubicBezTo>
                  <a:pt x="13453" y="29059"/>
                  <a:pt x="13605" y="29033"/>
                  <a:pt x="13810" y="28988"/>
                </a:cubicBezTo>
                <a:lnTo>
                  <a:pt x="13810" y="28988"/>
                </a:lnTo>
                <a:cubicBezTo>
                  <a:pt x="14238" y="30844"/>
                  <a:pt x="14006" y="32351"/>
                  <a:pt x="13069" y="33466"/>
                </a:cubicBezTo>
                <a:cubicBezTo>
                  <a:pt x="12900" y="33671"/>
                  <a:pt x="12704" y="33868"/>
                  <a:pt x="12490" y="34037"/>
                </a:cubicBezTo>
                <a:cubicBezTo>
                  <a:pt x="12481" y="34046"/>
                  <a:pt x="12463" y="34055"/>
                  <a:pt x="12454" y="34073"/>
                </a:cubicBezTo>
                <a:cubicBezTo>
                  <a:pt x="10646" y="35534"/>
                  <a:pt x="7749" y="35673"/>
                  <a:pt x="6705" y="35673"/>
                </a:cubicBezTo>
                <a:cubicBezTo>
                  <a:pt x="6596" y="35673"/>
                  <a:pt x="6506" y="35671"/>
                  <a:pt x="6441" y="35670"/>
                </a:cubicBezTo>
                <a:cubicBezTo>
                  <a:pt x="6423" y="35072"/>
                  <a:pt x="6423" y="32539"/>
                  <a:pt x="7449" y="30567"/>
                </a:cubicBezTo>
                <a:cubicBezTo>
                  <a:pt x="7467" y="30549"/>
                  <a:pt x="7485" y="30531"/>
                  <a:pt x="7485" y="30505"/>
                </a:cubicBezTo>
                <a:cubicBezTo>
                  <a:pt x="7654" y="30192"/>
                  <a:pt x="7851" y="29898"/>
                  <a:pt x="8065" y="29630"/>
                </a:cubicBezTo>
                <a:cubicBezTo>
                  <a:pt x="8100" y="29612"/>
                  <a:pt x="8118" y="29586"/>
                  <a:pt x="8136" y="29559"/>
                </a:cubicBezTo>
                <a:cubicBezTo>
                  <a:pt x="8297" y="29372"/>
                  <a:pt x="8466" y="29202"/>
                  <a:pt x="8654" y="29041"/>
                </a:cubicBezTo>
                <a:cubicBezTo>
                  <a:pt x="9415" y="28424"/>
                  <a:pt x="10345" y="28117"/>
                  <a:pt x="11441" y="28117"/>
                </a:cubicBezTo>
                <a:close/>
                <a:moveTo>
                  <a:pt x="30687" y="28129"/>
                </a:moveTo>
                <a:cubicBezTo>
                  <a:pt x="31792" y="28129"/>
                  <a:pt x="32722" y="28437"/>
                  <a:pt x="33472" y="29059"/>
                </a:cubicBezTo>
                <a:cubicBezTo>
                  <a:pt x="35693" y="30897"/>
                  <a:pt x="35693" y="34938"/>
                  <a:pt x="35675" y="35705"/>
                </a:cubicBezTo>
                <a:cubicBezTo>
                  <a:pt x="35618" y="35707"/>
                  <a:pt x="35543" y="35708"/>
                  <a:pt x="35454" y="35708"/>
                </a:cubicBezTo>
                <a:cubicBezTo>
                  <a:pt x="34312" y="35708"/>
                  <a:pt x="30752" y="35535"/>
                  <a:pt x="29056" y="33475"/>
                </a:cubicBezTo>
                <a:cubicBezTo>
                  <a:pt x="28137" y="32351"/>
                  <a:pt x="27905" y="30844"/>
                  <a:pt x="28333" y="28979"/>
                </a:cubicBezTo>
                <a:lnTo>
                  <a:pt x="28333" y="28979"/>
                </a:lnTo>
                <a:cubicBezTo>
                  <a:pt x="28512" y="29024"/>
                  <a:pt x="28654" y="29050"/>
                  <a:pt x="28753" y="29068"/>
                </a:cubicBezTo>
                <a:cubicBezTo>
                  <a:pt x="28753" y="29131"/>
                  <a:pt x="28753" y="29184"/>
                  <a:pt x="28753" y="29229"/>
                </a:cubicBezTo>
                <a:cubicBezTo>
                  <a:pt x="28753" y="30299"/>
                  <a:pt x="29217" y="31370"/>
                  <a:pt x="30046" y="32173"/>
                </a:cubicBezTo>
                <a:cubicBezTo>
                  <a:pt x="30866" y="33017"/>
                  <a:pt x="31926" y="33477"/>
                  <a:pt x="33000" y="33477"/>
                </a:cubicBezTo>
                <a:cubicBezTo>
                  <a:pt x="33095" y="33477"/>
                  <a:pt x="33190" y="33474"/>
                  <a:pt x="33285" y="33466"/>
                </a:cubicBezTo>
                <a:lnTo>
                  <a:pt x="33409" y="33457"/>
                </a:lnTo>
                <a:lnTo>
                  <a:pt x="33445" y="33306"/>
                </a:lnTo>
                <a:cubicBezTo>
                  <a:pt x="33543" y="32164"/>
                  <a:pt x="33053" y="30968"/>
                  <a:pt x="32143" y="30067"/>
                </a:cubicBezTo>
                <a:cubicBezTo>
                  <a:pt x="31310" y="29235"/>
                  <a:pt x="30241" y="28782"/>
                  <a:pt x="29174" y="28782"/>
                </a:cubicBezTo>
                <a:cubicBezTo>
                  <a:pt x="29144" y="28782"/>
                  <a:pt x="29113" y="28782"/>
                  <a:pt x="29083" y="28783"/>
                </a:cubicBezTo>
                <a:cubicBezTo>
                  <a:pt x="29065" y="28685"/>
                  <a:pt x="29038" y="28533"/>
                  <a:pt x="28993" y="28337"/>
                </a:cubicBezTo>
                <a:cubicBezTo>
                  <a:pt x="29597" y="28199"/>
                  <a:pt x="30162" y="28129"/>
                  <a:pt x="30687" y="28129"/>
                </a:cubicBezTo>
                <a:close/>
                <a:moveTo>
                  <a:pt x="27869" y="31664"/>
                </a:moveTo>
                <a:cubicBezTo>
                  <a:pt x="28012" y="32431"/>
                  <a:pt x="28315" y="33109"/>
                  <a:pt x="28797" y="33689"/>
                </a:cubicBezTo>
                <a:cubicBezTo>
                  <a:pt x="28958" y="33886"/>
                  <a:pt x="29127" y="34064"/>
                  <a:pt x="29315" y="34225"/>
                </a:cubicBezTo>
                <a:cubicBezTo>
                  <a:pt x="29217" y="34599"/>
                  <a:pt x="28797" y="35866"/>
                  <a:pt x="27655" y="36446"/>
                </a:cubicBezTo>
                <a:cubicBezTo>
                  <a:pt x="27301" y="36620"/>
                  <a:pt x="26907" y="36705"/>
                  <a:pt x="26478" y="36705"/>
                </a:cubicBezTo>
                <a:cubicBezTo>
                  <a:pt x="25893" y="36705"/>
                  <a:pt x="25239"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2" y="33841"/>
                  <a:pt x="27557" y="32913"/>
                  <a:pt x="27869" y="31664"/>
                </a:cubicBezTo>
                <a:close/>
                <a:moveTo>
                  <a:pt x="14229" y="31869"/>
                </a:moveTo>
                <a:cubicBezTo>
                  <a:pt x="14363" y="32271"/>
                  <a:pt x="14586" y="32646"/>
                  <a:pt x="14907" y="32958"/>
                </a:cubicBezTo>
                <a:cubicBezTo>
                  <a:pt x="15442" y="33484"/>
                  <a:pt x="16147" y="33796"/>
                  <a:pt x="16905" y="33796"/>
                </a:cubicBezTo>
                <a:cubicBezTo>
                  <a:pt x="17432" y="33796"/>
                  <a:pt x="17931" y="33645"/>
                  <a:pt x="18369" y="33377"/>
                </a:cubicBezTo>
                <a:lnTo>
                  <a:pt x="18369" y="33377"/>
                </a:lnTo>
                <a:cubicBezTo>
                  <a:pt x="17931" y="34010"/>
                  <a:pt x="17673" y="34697"/>
                  <a:pt x="17601" y="35438"/>
                </a:cubicBezTo>
                <a:cubicBezTo>
                  <a:pt x="17592" y="35598"/>
                  <a:pt x="17592" y="35741"/>
                  <a:pt x="17592" y="35893"/>
                </a:cubicBezTo>
                <a:cubicBezTo>
                  <a:pt x="17592" y="35991"/>
                  <a:pt x="17592" y="36089"/>
                  <a:pt x="17601" y="36196"/>
                </a:cubicBezTo>
                <a:cubicBezTo>
                  <a:pt x="17344" y="36339"/>
                  <a:pt x="16591" y="36723"/>
                  <a:pt x="15716" y="36723"/>
                </a:cubicBezTo>
                <a:cubicBezTo>
                  <a:pt x="15440" y="36723"/>
                  <a:pt x="15151" y="36685"/>
                  <a:pt x="14863" y="36589"/>
                </a:cubicBezTo>
                <a:cubicBezTo>
                  <a:pt x="13988" y="36294"/>
                  <a:pt x="13275" y="35491"/>
                  <a:pt x="12793" y="34234"/>
                </a:cubicBezTo>
                <a:cubicBezTo>
                  <a:pt x="12989" y="34064"/>
                  <a:pt x="13176" y="33877"/>
                  <a:pt x="13346" y="33671"/>
                </a:cubicBezTo>
                <a:cubicBezTo>
                  <a:pt x="13783" y="33154"/>
                  <a:pt x="14078" y="32547"/>
                  <a:pt x="14229" y="31869"/>
                </a:cubicBezTo>
                <a:close/>
                <a:moveTo>
                  <a:pt x="12525" y="34448"/>
                </a:moveTo>
                <a:cubicBezTo>
                  <a:pt x="13034" y="35759"/>
                  <a:pt x="13792" y="36589"/>
                  <a:pt x="14764" y="36910"/>
                </a:cubicBezTo>
                <a:cubicBezTo>
                  <a:pt x="15092" y="37021"/>
                  <a:pt x="15417" y="37064"/>
                  <a:pt x="15726" y="37064"/>
                </a:cubicBezTo>
                <a:cubicBezTo>
                  <a:pt x="16563" y="37064"/>
                  <a:pt x="17285" y="36744"/>
                  <a:pt x="17637" y="36562"/>
                </a:cubicBezTo>
                <a:cubicBezTo>
                  <a:pt x="17673" y="36830"/>
                  <a:pt x="17726" y="37097"/>
                  <a:pt x="17798" y="37356"/>
                </a:cubicBezTo>
                <a:cubicBezTo>
                  <a:pt x="17498" y="37530"/>
                  <a:pt x="16579" y="38003"/>
                  <a:pt x="15487" y="38003"/>
                </a:cubicBezTo>
                <a:cubicBezTo>
                  <a:pt x="15179" y="38003"/>
                  <a:pt x="14858" y="37965"/>
                  <a:pt x="14532" y="37873"/>
                </a:cubicBezTo>
                <a:cubicBezTo>
                  <a:pt x="13355" y="37534"/>
                  <a:pt x="12391" y="36562"/>
                  <a:pt x="11660" y="34992"/>
                </a:cubicBezTo>
                <a:cubicBezTo>
                  <a:pt x="11963" y="34840"/>
                  <a:pt x="12249" y="34653"/>
                  <a:pt x="12525" y="34448"/>
                </a:cubicBezTo>
                <a:close/>
                <a:moveTo>
                  <a:pt x="29600" y="34457"/>
                </a:moveTo>
                <a:cubicBezTo>
                  <a:pt x="29814" y="34626"/>
                  <a:pt x="30046" y="34769"/>
                  <a:pt x="30278" y="34903"/>
                </a:cubicBezTo>
                <a:cubicBezTo>
                  <a:pt x="30162" y="35349"/>
                  <a:pt x="29680" y="36838"/>
                  <a:pt x="28324" y="37579"/>
                </a:cubicBezTo>
                <a:cubicBezTo>
                  <a:pt x="27797" y="37873"/>
                  <a:pt x="27198" y="38018"/>
                  <a:pt x="26533" y="38018"/>
                </a:cubicBezTo>
                <a:cubicBezTo>
                  <a:pt x="25847" y="38018"/>
                  <a:pt x="25089" y="37864"/>
                  <a:pt x="24265" y="37561"/>
                </a:cubicBezTo>
                <a:cubicBezTo>
                  <a:pt x="24363" y="37240"/>
                  <a:pt x="24444" y="36910"/>
                  <a:pt x="24488" y="36571"/>
                </a:cubicBezTo>
                <a:cubicBezTo>
                  <a:pt x="25215" y="36882"/>
                  <a:pt x="25879" y="37040"/>
                  <a:pt x="26481" y="37040"/>
                </a:cubicBezTo>
                <a:cubicBezTo>
                  <a:pt x="26966" y="37040"/>
                  <a:pt x="27410" y="36938"/>
                  <a:pt x="27816" y="36731"/>
                </a:cubicBezTo>
                <a:cubicBezTo>
                  <a:pt x="28958" y="36169"/>
                  <a:pt x="29431" y="34992"/>
                  <a:pt x="29600" y="34457"/>
                </a:cubicBezTo>
                <a:close/>
                <a:moveTo>
                  <a:pt x="21045" y="32431"/>
                </a:moveTo>
                <a:cubicBezTo>
                  <a:pt x="21767" y="33092"/>
                  <a:pt x="22196" y="34153"/>
                  <a:pt x="22196" y="35268"/>
                </a:cubicBezTo>
                <a:cubicBezTo>
                  <a:pt x="22196" y="36383"/>
                  <a:pt x="21767" y="37427"/>
                  <a:pt x="21045" y="38105"/>
                </a:cubicBezTo>
                <a:cubicBezTo>
                  <a:pt x="20313" y="37418"/>
                  <a:pt x="19894" y="36392"/>
                  <a:pt x="19894" y="35277"/>
                </a:cubicBezTo>
                <a:cubicBezTo>
                  <a:pt x="19894" y="34153"/>
                  <a:pt x="20331" y="33092"/>
                  <a:pt x="21045" y="32431"/>
                </a:cubicBezTo>
                <a:close/>
                <a:moveTo>
                  <a:pt x="30590" y="35063"/>
                </a:moveTo>
                <a:cubicBezTo>
                  <a:pt x="30769" y="35161"/>
                  <a:pt x="30965" y="35242"/>
                  <a:pt x="31152" y="35322"/>
                </a:cubicBezTo>
                <a:cubicBezTo>
                  <a:pt x="31045" y="35857"/>
                  <a:pt x="30564" y="37793"/>
                  <a:pt x="28967" y="38640"/>
                </a:cubicBezTo>
                <a:cubicBezTo>
                  <a:pt x="28438" y="38920"/>
                  <a:pt x="27841" y="39061"/>
                  <a:pt x="27177" y="39061"/>
                </a:cubicBezTo>
                <a:cubicBezTo>
                  <a:pt x="26251" y="39061"/>
                  <a:pt x="25195" y="38786"/>
                  <a:pt x="24016" y="38230"/>
                </a:cubicBezTo>
                <a:cubicBezTo>
                  <a:pt x="24060" y="38114"/>
                  <a:pt x="24105" y="37998"/>
                  <a:pt x="24149" y="37873"/>
                </a:cubicBezTo>
                <a:cubicBezTo>
                  <a:pt x="25015" y="38194"/>
                  <a:pt x="25809" y="38355"/>
                  <a:pt x="26534" y="38355"/>
                </a:cubicBezTo>
                <a:cubicBezTo>
                  <a:pt x="27258" y="38355"/>
                  <a:pt x="27914" y="38194"/>
                  <a:pt x="28503" y="37873"/>
                </a:cubicBezTo>
                <a:cubicBezTo>
                  <a:pt x="29903" y="37097"/>
                  <a:pt x="30430" y="35616"/>
                  <a:pt x="30590" y="35063"/>
                </a:cubicBezTo>
                <a:close/>
                <a:moveTo>
                  <a:pt x="11366" y="35135"/>
                </a:moveTo>
                <a:cubicBezTo>
                  <a:pt x="12115" y="36803"/>
                  <a:pt x="13159" y="37829"/>
                  <a:pt x="14425" y="38194"/>
                </a:cubicBezTo>
                <a:cubicBezTo>
                  <a:pt x="14796" y="38303"/>
                  <a:pt x="15160" y="38346"/>
                  <a:pt x="15505" y="38346"/>
                </a:cubicBezTo>
                <a:cubicBezTo>
                  <a:pt x="16612" y="38346"/>
                  <a:pt x="17531" y="37897"/>
                  <a:pt x="17905" y="37686"/>
                </a:cubicBezTo>
                <a:cubicBezTo>
                  <a:pt x="17967" y="37882"/>
                  <a:pt x="18047" y="38070"/>
                  <a:pt x="18128" y="38257"/>
                </a:cubicBezTo>
                <a:cubicBezTo>
                  <a:pt x="17777" y="38493"/>
                  <a:pt x="16604" y="39218"/>
                  <a:pt x="15246" y="39218"/>
                </a:cubicBezTo>
                <a:cubicBezTo>
                  <a:pt x="14912" y="39218"/>
                  <a:pt x="14567" y="39174"/>
                  <a:pt x="14220" y="39069"/>
                </a:cubicBezTo>
                <a:cubicBezTo>
                  <a:pt x="12846" y="38658"/>
                  <a:pt x="11785" y="37392"/>
                  <a:pt x="11018" y="35286"/>
                </a:cubicBezTo>
                <a:cubicBezTo>
                  <a:pt x="11134" y="35233"/>
                  <a:pt x="11250" y="35188"/>
                  <a:pt x="11366" y="35135"/>
                </a:cubicBezTo>
                <a:close/>
                <a:moveTo>
                  <a:pt x="21544" y="31807"/>
                </a:moveTo>
                <a:cubicBezTo>
                  <a:pt x="23168" y="32824"/>
                  <a:pt x="24060"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49" y="36776"/>
                  <a:pt x="24042" y="37195"/>
                  <a:pt x="23900" y="37606"/>
                </a:cubicBezTo>
                <a:cubicBezTo>
                  <a:pt x="23900" y="37606"/>
                  <a:pt x="23900" y="37606"/>
                  <a:pt x="23900" y="37615"/>
                </a:cubicBezTo>
                <a:cubicBezTo>
                  <a:pt x="23882" y="37623"/>
                  <a:pt x="23882" y="37632"/>
                  <a:pt x="23882" y="37650"/>
                </a:cubicBezTo>
                <a:cubicBezTo>
                  <a:pt x="23810" y="37847"/>
                  <a:pt x="23730" y="38043"/>
                  <a:pt x="23650" y="38230"/>
                </a:cubicBezTo>
                <a:cubicBezTo>
                  <a:pt x="23641" y="38230"/>
                  <a:pt x="23641" y="38239"/>
                  <a:pt x="23632" y="38248"/>
                </a:cubicBezTo>
                <a:lnTo>
                  <a:pt x="23632" y="38257"/>
                </a:lnTo>
                <a:cubicBezTo>
                  <a:pt x="22829" y="39996"/>
                  <a:pt x="21428" y="41397"/>
                  <a:pt x="21063" y="41745"/>
                </a:cubicBezTo>
                <a:cubicBezTo>
                  <a:pt x="20519" y="41228"/>
                  <a:pt x="17922" y="38605"/>
                  <a:pt x="17922" y="35893"/>
                </a:cubicBezTo>
                <a:cubicBezTo>
                  <a:pt x="17922" y="35741"/>
                  <a:pt x="17922" y="35607"/>
                  <a:pt x="17940" y="35474"/>
                </a:cubicBezTo>
                <a:cubicBezTo>
                  <a:pt x="18083" y="34046"/>
                  <a:pt x="18975" y="32806"/>
                  <a:pt x="20608" y="31807"/>
                </a:cubicBezTo>
                <a:cubicBezTo>
                  <a:pt x="20697" y="31950"/>
                  <a:pt x="20777" y="32066"/>
                  <a:pt x="20840" y="32155"/>
                </a:cubicBezTo>
                <a:cubicBezTo>
                  <a:pt x="20046" y="32886"/>
                  <a:pt x="19537" y="34037"/>
                  <a:pt x="19537" y="35277"/>
                </a:cubicBezTo>
                <a:cubicBezTo>
                  <a:pt x="19537" y="36544"/>
                  <a:pt x="20055" y="37722"/>
                  <a:pt x="20929" y="38471"/>
                </a:cubicBezTo>
                <a:lnTo>
                  <a:pt x="21045" y="38560"/>
                </a:lnTo>
                <a:lnTo>
                  <a:pt x="21161" y="38471"/>
                </a:lnTo>
                <a:cubicBezTo>
                  <a:pt x="22017" y="37722"/>
                  <a:pt x="22526" y="36535"/>
                  <a:pt x="22526" y="35268"/>
                </a:cubicBezTo>
                <a:cubicBezTo>
                  <a:pt x="22526" y="34064"/>
                  <a:pt x="22062" y="32931"/>
                  <a:pt x="21295" y="32200"/>
                </a:cubicBezTo>
                <a:cubicBezTo>
                  <a:pt x="21357" y="32110"/>
                  <a:pt x="21446" y="31976"/>
                  <a:pt x="21544" y="31807"/>
                </a:cubicBezTo>
                <a:close/>
                <a:moveTo>
                  <a:pt x="21115" y="1"/>
                </a:moveTo>
                <a:cubicBezTo>
                  <a:pt x="21104" y="1"/>
                  <a:pt x="21093" y="2"/>
                  <a:pt x="21081" y="4"/>
                </a:cubicBezTo>
                <a:cubicBezTo>
                  <a:pt x="21045" y="4"/>
                  <a:pt x="21000" y="13"/>
                  <a:pt x="20973" y="48"/>
                </a:cubicBezTo>
                <a:cubicBezTo>
                  <a:pt x="20866" y="129"/>
                  <a:pt x="19234" y="1609"/>
                  <a:pt x="18279" y="3590"/>
                </a:cubicBezTo>
                <a:cubicBezTo>
                  <a:pt x="17055" y="3017"/>
                  <a:pt x="15945" y="2727"/>
                  <a:pt x="14962" y="2727"/>
                </a:cubicBezTo>
                <a:cubicBezTo>
                  <a:pt x="14247" y="2727"/>
                  <a:pt x="13600" y="2880"/>
                  <a:pt x="13025" y="3188"/>
                </a:cubicBezTo>
                <a:cubicBezTo>
                  <a:pt x="11330" y="4098"/>
                  <a:pt x="10812" y="6043"/>
                  <a:pt x="10679" y="6694"/>
                </a:cubicBezTo>
                <a:cubicBezTo>
                  <a:pt x="9133" y="6152"/>
                  <a:pt x="7527" y="6077"/>
                  <a:pt x="6761" y="6077"/>
                </a:cubicBezTo>
                <a:cubicBezTo>
                  <a:pt x="6505" y="6077"/>
                  <a:pt x="6343" y="6086"/>
                  <a:pt x="6307" y="6088"/>
                </a:cubicBezTo>
                <a:cubicBezTo>
                  <a:pt x="6254" y="6088"/>
                  <a:pt x="6209" y="6132"/>
                  <a:pt x="6173" y="6177"/>
                </a:cubicBezTo>
                <a:cubicBezTo>
                  <a:pt x="6156" y="6204"/>
                  <a:pt x="6138" y="6239"/>
                  <a:pt x="6138" y="6284"/>
                </a:cubicBezTo>
                <a:cubicBezTo>
                  <a:pt x="6138" y="6311"/>
                  <a:pt x="6102" y="6489"/>
                  <a:pt x="6102" y="6766"/>
                </a:cubicBezTo>
                <a:cubicBezTo>
                  <a:pt x="6102" y="7551"/>
                  <a:pt x="6191" y="9157"/>
                  <a:pt x="6735" y="10691"/>
                </a:cubicBezTo>
                <a:cubicBezTo>
                  <a:pt x="4532" y="11494"/>
                  <a:pt x="3194" y="12645"/>
                  <a:pt x="2757" y="14117"/>
                </a:cubicBezTo>
                <a:cubicBezTo>
                  <a:pt x="2623" y="14500"/>
                  <a:pt x="2596" y="14875"/>
                  <a:pt x="2596" y="15241"/>
                </a:cubicBezTo>
                <a:cubicBezTo>
                  <a:pt x="2596" y="16632"/>
                  <a:pt x="3292" y="17819"/>
                  <a:pt x="3569" y="18247"/>
                </a:cubicBezTo>
                <a:cubicBezTo>
                  <a:pt x="1606" y="19202"/>
                  <a:pt x="134" y="20816"/>
                  <a:pt x="45" y="20914"/>
                </a:cubicBezTo>
                <a:cubicBezTo>
                  <a:pt x="18" y="20950"/>
                  <a:pt x="0" y="20986"/>
                  <a:pt x="0" y="21030"/>
                </a:cubicBezTo>
                <a:cubicBezTo>
                  <a:pt x="0" y="21048"/>
                  <a:pt x="9" y="21075"/>
                  <a:pt x="18" y="21102"/>
                </a:cubicBezTo>
                <a:cubicBezTo>
                  <a:pt x="18" y="21129"/>
                  <a:pt x="27" y="21155"/>
                  <a:pt x="63" y="21173"/>
                </a:cubicBezTo>
                <a:cubicBezTo>
                  <a:pt x="152" y="21271"/>
                  <a:pt x="1624" y="22913"/>
                  <a:pt x="3604" y="23858"/>
                </a:cubicBezTo>
                <a:cubicBezTo>
                  <a:pt x="3033" y="25098"/>
                  <a:pt x="2739" y="26196"/>
                  <a:pt x="2739" y="27177"/>
                </a:cubicBezTo>
                <a:cubicBezTo>
                  <a:pt x="2739" y="27891"/>
                  <a:pt x="2899" y="28542"/>
                  <a:pt x="3203" y="29113"/>
                </a:cubicBezTo>
                <a:cubicBezTo>
                  <a:pt x="4113" y="30808"/>
                  <a:pt x="6066" y="31334"/>
                  <a:pt x="6709" y="31459"/>
                </a:cubicBezTo>
                <a:cubicBezTo>
                  <a:pt x="6165" y="33002"/>
                  <a:pt x="6093" y="34608"/>
                  <a:pt x="6093" y="35384"/>
                </a:cubicBezTo>
                <a:cubicBezTo>
                  <a:pt x="6093" y="35625"/>
                  <a:pt x="6102" y="35804"/>
                  <a:pt x="6102" y="35830"/>
                </a:cubicBezTo>
                <a:cubicBezTo>
                  <a:pt x="6102" y="35902"/>
                  <a:pt x="6156" y="35955"/>
                  <a:pt x="6218" y="35982"/>
                </a:cubicBezTo>
                <a:cubicBezTo>
                  <a:pt x="6245" y="35991"/>
                  <a:pt x="6263" y="36000"/>
                  <a:pt x="6298" y="36009"/>
                </a:cubicBezTo>
                <a:cubicBezTo>
                  <a:pt x="6331" y="36011"/>
                  <a:pt x="6503" y="36021"/>
                  <a:pt x="6778" y="36021"/>
                </a:cubicBezTo>
                <a:cubicBezTo>
                  <a:pt x="7558" y="36021"/>
                  <a:pt x="9159" y="35943"/>
                  <a:pt x="10696" y="35402"/>
                </a:cubicBezTo>
                <a:cubicBezTo>
                  <a:pt x="11490" y="37615"/>
                  <a:pt x="12641" y="38944"/>
                  <a:pt x="14122" y="39399"/>
                </a:cubicBezTo>
                <a:cubicBezTo>
                  <a:pt x="14503" y="39513"/>
                  <a:pt x="14880" y="39560"/>
                  <a:pt x="15244" y="39560"/>
                </a:cubicBezTo>
                <a:cubicBezTo>
                  <a:pt x="16645" y="39560"/>
                  <a:pt x="17846" y="38859"/>
                  <a:pt x="18270" y="38569"/>
                </a:cubicBezTo>
                <a:cubicBezTo>
                  <a:pt x="19216" y="40532"/>
                  <a:pt x="20831" y="42004"/>
                  <a:pt x="20929" y="42093"/>
                </a:cubicBezTo>
                <a:cubicBezTo>
                  <a:pt x="20958" y="42122"/>
                  <a:pt x="20996" y="42136"/>
                  <a:pt x="21034" y="42136"/>
                </a:cubicBezTo>
                <a:cubicBezTo>
                  <a:pt x="21065" y="42136"/>
                  <a:pt x="21097" y="42127"/>
                  <a:pt x="21125" y="42111"/>
                </a:cubicBezTo>
                <a:cubicBezTo>
                  <a:pt x="21152" y="42111"/>
                  <a:pt x="21170" y="42102"/>
                  <a:pt x="21188" y="42084"/>
                </a:cubicBezTo>
                <a:cubicBezTo>
                  <a:pt x="21295" y="41995"/>
                  <a:pt x="22927" y="40514"/>
                  <a:pt x="23873" y="38533"/>
                </a:cubicBezTo>
                <a:cubicBezTo>
                  <a:pt x="25107" y="39107"/>
                  <a:pt x="26216" y="39396"/>
                  <a:pt x="27196" y="39396"/>
                </a:cubicBezTo>
                <a:cubicBezTo>
                  <a:pt x="27908" y="39396"/>
                  <a:pt x="28553" y="39243"/>
                  <a:pt x="29127" y="38935"/>
                </a:cubicBezTo>
                <a:cubicBezTo>
                  <a:pt x="30813" y="38034"/>
                  <a:pt x="31340" y="36089"/>
                  <a:pt x="31474" y="35438"/>
                </a:cubicBezTo>
                <a:cubicBezTo>
                  <a:pt x="33015" y="35972"/>
                  <a:pt x="34621" y="36046"/>
                  <a:pt x="35389" y="36046"/>
                </a:cubicBezTo>
                <a:cubicBezTo>
                  <a:pt x="35648" y="36046"/>
                  <a:pt x="35811" y="36038"/>
                  <a:pt x="35845" y="36036"/>
                </a:cubicBezTo>
                <a:cubicBezTo>
                  <a:pt x="35898" y="36036"/>
                  <a:pt x="35952" y="36000"/>
                  <a:pt x="35979" y="35946"/>
                </a:cubicBezTo>
                <a:cubicBezTo>
                  <a:pt x="35997" y="35920"/>
                  <a:pt x="36005" y="35893"/>
                  <a:pt x="36005" y="35857"/>
                </a:cubicBezTo>
                <a:cubicBezTo>
                  <a:pt x="36014" y="35714"/>
                  <a:pt x="36130" y="33511"/>
                  <a:pt x="35408" y="31441"/>
                </a:cubicBezTo>
                <a:cubicBezTo>
                  <a:pt x="37611" y="30647"/>
                  <a:pt x="38949" y="29488"/>
                  <a:pt x="39404" y="28016"/>
                </a:cubicBezTo>
                <a:cubicBezTo>
                  <a:pt x="39957" y="26187"/>
                  <a:pt x="38949" y="24429"/>
                  <a:pt x="38593" y="23876"/>
                </a:cubicBezTo>
                <a:cubicBezTo>
                  <a:pt x="40555" y="22922"/>
                  <a:pt x="42018" y="21316"/>
                  <a:pt x="42116" y="21209"/>
                </a:cubicBezTo>
                <a:cubicBezTo>
                  <a:pt x="42134" y="21173"/>
                  <a:pt x="42143" y="21129"/>
                  <a:pt x="42143" y="21084"/>
                </a:cubicBezTo>
                <a:cubicBezTo>
                  <a:pt x="42143" y="21039"/>
                  <a:pt x="42134" y="20986"/>
                  <a:pt x="42116" y="20950"/>
                </a:cubicBezTo>
                <a:cubicBezTo>
                  <a:pt x="42009" y="20843"/>
                  <a:pt x="40528" y="19202"/>
                  <a:pt x="38548" y="18256"/>
                </a:cubicBezTo>
                <a:cubicBezTo>
                  <a:pt x="39538" y="16133"/>
                  <a:pt x="39672" y="14375"/>
                  <a:pt x="38932" y="13019"/>
                </a:cubicBezTo>
                <a:cubicBezTo>
                  <a:pt x="38039" y="11324"/>
                  <a:pt x="36086" y="10789"/>
                  <a:pt x="35443" y="10664"/>
                </a:cubicBezTo>
                <a:cubicBezTo>
                  <a:pt x="36157" y="8603"/>
                  <a:pt x="36050" y="6436"/>
                  <a:pt x="36050" y="6293"/>
                </a:cubicBezTo>
                <a:cubicBezTo>
                  <a:pt x="36041" y="6248"/>
                  <a:pt x="36014" y="6204"/>
                  <a:pt x="35988" y="6177"/>
                </a:cubicBezTo>
                <a:cubicBezTo>
                  <a:pt x="35961" y="6141"/>
                  <a:pt x="35925" y="6123"/>
                  <a:pt x="35872" y="6123"/>
                </a:cubicBezTo>
                <a:cubicBezTo>
                  <a:pt x="35837" y="6121"/>
                  <a:pt x="35662" y="6112"/>
                  <a:pt x="35385" y="6112"/>
                </a:cubicBezTo>
                <a:cubicBezTo>
                  <a:pt x="34599" y="6112"/>
                  <a:pt x="32993" y="6189"/>
                  <a:pt x="31456" y="6730"/>
                </a:cubicBezTo>
                <a:cubicBezTo>
                  <a:pt x="30644" y="4527"/>
                  <a:pt x="29502" y="3180"/>
                  <a:pt x="28021" y="2725"/>
                </a:cubicBezTo>
                <a:cubicBezTo>
                  <a:pt x="27640" y="2610"/>
                  <a:pt x="27263" y="2563"/>
                  <a:pt x="26900" y="2563"/>
                </a:cubicBezTo>
                <a:cubicBezTo>
                  <a:pt x="25502" y="2563"/>
                  <a:pt x="24307" y="3264"/>
                  <a:pt x="23882" y="3554"/>
                </a:cubicBezTo>
                <a:cubicBezTo>
                  <a:pt x="22936" y="1592"/>
                  <a:pt x="21321" y="129"/>
                  <a:pt x="21214" y="48"/>
                </a:cubicBezTo>
                <a:cubicBezTo>
                  <a:pt x="21187" y="14"/>
                  <a:pt x="21154" y="1"/>
                  <a:pt x="21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txBox="1">
            <a:spLocks noGrp="1"/>
          </p:cNvSpPr>
          <p:nvPr>
            <p:ph type="title"/>
          </p:nvPr>
        </p:nvSpPr>
        <p:spPr>
          <a:xfrm>
            <a:off x="2135550" y="1451650"/>
            <a:ext cx="4872900" cy="14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3" name="Google Shape;203;p9"/>
          <p:cNvSpPr txBox="1">
            <a:spLocks noGrp="1"/>
          </p:cNvSpPr>
          <p:nvPr>
            <p:ph type="subTitle" idx="1"/>
          </p:nvPr>
        </p:nvSpPr>
        <p:spPr>
          <a:xfrm>
            <a:off x="2135550" y="3020738"/>
            <a:ext cx="4872900" cy="671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2"/>
            </a:gs>
            <a:gs pos="100000">
              <a:schemeClr val="lt1"/>
            </a:gs>
          </a:gsLst>
          <a:path path="circle">
            <a:fillToRect l="100000" b="100000"/>
          </a:path>
          <a:tileRect t="-100000" r="-100000"/>
        </a:gradFill>
        <a:effectLst/>
      </p:bgPr>
    </p:bg>
    <p:spTree>
      <p:nvGrpSpPr>
        <p:cNvPr id="1" name="Shape 207"/>
        <p:cNvGrpSpPr/>
        <p:nvPr/>
      </p:nvGrpSpPr>
      <p:grpSpPr>
        <a:xfrm>
          <a:off x="0" y="0"/>
          <a:ext cx="0" cy="0"/>
          <a:chOff x="0" y="0"/>
          <a:chExt cx="0" cy="0"/>
        </a:xfrm>
      </p:grpSpPr>
      <p:sp>
        <p:nvSpPr>
          <p:cNvPr id="208" name="Google Shape;208;p11"/>
          <p:cNvSpPr/>
          <p:nvPr/>
        </p:nvSpPr>
        <p:spPr>
          <a:xfrm rot="10800000" flipH="1">
            <a:off x="4916775" y="2947025"/>
            <a:ext cx="1329300" cy="1329300"/>
          </a:xfrm>
          <a:prstGeom prst="ellipse">
            <a:avLst/>
          </a:prstGeom>
          <a:gradFill>
            <a:gsLst>
              <a:gs pos="0">
                <a:schemeClr val="lt1"/>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rot="5400000" flipH="1">
            <a:off x="1264975" y="2686450"/>
            <a:ext cx="1314000" cy="13140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rot="10800000" flipH="1">
            <a:off x="989700" y="3973850"/>
            <a:ext cx="736200" cy="7362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rot="10800000" flipH="1">
            <a:off x="4398775" y="599675"/>
            <a:ext cx="462900" cy="4629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rot="10800000" flipH="1">
            <a:off x="439975" y="2709325"/>
            <a:ext cx="679800" cy="679800"/>
          </a:xfrm>
          <a:prstGeom prst="ellipse">
            <a:avLst/>
          </a:prstGeom>
          <a:gradFill>
            <a:gsLst>
              <a:gs pos="0">
                <a:schemeClr val="dk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6162193" y="4125105"/>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10800000" flipH="1">
            <a:off x="6424150" y="662250"/>
            <a:ext cx="919800" cy="919800"/>
          </a:xfrm>
          <a:prstGeom prst="ellipse">
            <a:avLst/>
          </a:prstGeom>
          <a:gradFill>
            <a:gsLst>
              <a:gs pos="0">
                <a:schemeClr val="dk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flipH="1">
            <a:off x="3726850" y="4081575"/>
            <a:ext cx="593100" cy="5931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5400000" flipH="1">
            <a:off x="1907200" y="1180550"/>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rot="10800000" flipH="1">
            <a:off x="2304475" y="3128125"/>
            <a:ext cx="577800" cy="577800"/>
          </a:xfrm>
          <a:prstGeom prst="donut">
            <a:avLst>
              <a:gd name="adj" fmla="val 25000"/>
            </a:avLst>
          </a:prstGeom>
          <a:gradFill>
            <a:gsLst>
              <a:gs pos="0">
                <a:schemeClr val="dk2">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rot="10800000" flipH="1">
            <a:off x="7570050" y="2644000"/>
            <a:ext cx="593100" cy="5931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flipH="1">
            <a:off x="7028900" y="3315125"/>
            <a:ext cx="593100" cy="5931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rot="10800000" flipH="1">
            <a:off x="7389150" y="1508875"/>
            <a:ext cx="954900" cy="954900"/>
          </a:xfrm>
          <a:prstGeom prst="donut">
            <a:avLst>
              <a:gd name="adj" fmla="val 25000"/>
            </a:avLst>
          </a:prstGeom>
          <a:gradFill>
            <a:gsLst>
              <a:gs pos="0">
                <a:schemeClr val="lt1">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3194475" y="934450"/>
            <a:ext cx="1314000" cy="13140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rot="-8100000" flipH="1">
            <a:off x="2536929" y="3973839"/>
            <a:ext cx="593121" cy="593121"/>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10800000" flipH="1">
            <a:off x="3282625" y="2034325"/>
            <a:ext cx="1671300" cy="1671600"/>
          </a:xfrm>
          <a:prstGeom prst="donut">
            <a:avLst>
              <a:gd name="adj" fmla="val 25000"/>
            </a:avLst>
          </a:prstGeom>
          <a:gradFill>
            <a:gsLst>
              <a:gs pos="0">
                <a:schemeClr val="accent2">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flipH="1">
            <a:off x="5410775" y="895100"/>
            <a:ext cx="593100" cy="593100"/>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10800000" flipH="1">
            <a:off x="1264975" y="2040800"/>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2700000" flipH="1">
            <a:off x="6120504" y="2947339"/>
            <a:ext cx="593121" cy="593121"/>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10800000" flipH="1">
            <a:off x="8047575" y="1128050"/>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10800000" flipH="1">
            <a:off x="4460900" y="3976150"/>
            <a:ext cx="588600" cy="5886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10800000" flipH="1">
            <a:off x="6598675" y="1708450"/>
            <a:ext cx="263700" cy="2637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10800000" flipH="1">
            <a:off x="6778150" y="4710050"/>
            <a:ext cx="211800" cy="2118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10800000" flipH="1">
            <a:off x="1158975" y="3535000"/>
            <a:ext cx="264000" cy="2643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10800000" flipH="1">
            <a:off x="2739238" y="997100"/>
            <a:ext cx="388800" cy="3891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10800000" flipH="1">
            <a:off x="8047825" y="-1105000"/>
            <a:ext cx="2199917" cy="2199499"/>
          </a:xfrm>
          <a:custGeom>
            <a:avLst/>
            <a:gdLst/>
            <a:ahLst/>
            <a:cxnLst/>
            <a:rect l="l" t="t" r="r" b="b"/>
            <a:pathLst>
              <a:path w="42144" h="42136" extrusionOk="0">
                <a:moveTo>
                  <a:pt x="26903" y="2913"/>
                </a:moveTo>
                <a:cubicBezTo>
                  <a:pt x="27236" y="2913"/>
                  <a:pt x="27580" y="2957"/>
                  <a:pt x="27923" y="3064"/>
                </a:cubicBezTo>
                <a:cubicBezTo>
                  <a:pt x="29297" y="3474"/>
                  <a:pt x="30377" y="4750"/>
                  <a:pt x="31144" y="6846"/>
                </a:cubicBezTo>
                <a:cubicBezTo>
                  <a:pt x="31028" y="6891"/>
                  <a:pt x="30903" y="6944"/>
                  <a:pt x="30787" y="6998"/>
                </a:cubicBezTo>
                <a:cubicBezTo>
                  <a:pt x="30029" y="5329"/>
                  <a:pt x="29003" y="4304"/>
                  <a:pt x="27718" y="3947"/>
                </a:cubicBezTo>
                <a:cubicBezTo>
                  <a:pt x="27344" y="3834"/>
                  <a:pt x="26976" y="3789"/>
                  <a:pt x="26627" y="3789"/>
                </a:cubicBezTo>
                <a:cubicBezTo>
                  <a:pt x="25537" y="3789"/>
                  <a:pt x="24628" y="4230"/>
                  <a:pt x="24257" y="4446"/>
                </a:cubicBezTo>
                <a:cubicBezTo>
                  <a:pt x="24185" y="4250"/>
                  <a:pt x="24114" y="4054"/>
                  <a:pt x="24034" y="3866"/>
                </a:cubicBezTo>
                <a:cubicBezTo>
                  <a:pt x="24377" y="3630"/>
                  <a:pt x="25557" y="2913"/>
                  <a:pt x="26903" y="2913"/>
                </a:cubicBezTo>
                <a:close/>
                <a:moveTo>
                  <a:pt x="14960" y="3068"/>
                </a:moveTo>
                <a:cubicBezTo>
                  <a:pt x="15891" y="3068"/>
                  <a:pt x="16954" y="3344"/>
                  <a:pt x="18146" y="3893"/>
                </a:cubicBezTo>
                <a:cubicBezTo>
                  <a:pt x="18092" y="4009"/>
                  <a:pt x="18048" y="4125"/>
                  <a:pt x="18003" y="4241"/>
                </a:cubicBezTo>
                <a:cubicBezTo>
                  <a:pt x="17145" y="3926"/>
                  <a:pt x="16352" y="3767"/>
                  <a:pt x="15628" y="3767"/>
                </a:cubicBezTo>
                <a:cubicBezTo>
                  <a:pt x="14899" y="3767"/>
                  <a:pt x="14241" y="3928"/>
                  <a:pt x="13659" y="4250"/>
                </a:cubicBezTo>
                <a:cubicBezTo>
                  <a:pt x="12249" y="5026"/>
                  <a:pt x="11723" y="6498"/>
                  <a:pt x="11562" y="7060"/>
                </a:cubicBezTo>
                <a:cubicBezTo>
                  <a:pt x="11384" y="6971"/>
                  <a:pt x="11196" y="6891"/>
                  <a:pt x="11000" y="6810"/>
                </a:cubicBezTo>
                <a:cubicBezTo>
                  <a:pt x="11116" y="6284"/>
                  <a:pt x="11598" y="4339"/>
                  <a:pt x="13186" y="3483"/>
                </a:cubicBezTo>
                <a:cubicBezTo>
                  <a:pt x="13710" y="3206"/>
                  <a:pt x="14302" y="3068"/>
                  <a:pt x="14960" y="3068"/>
                </a:cubicBezTo>
                <a:close/>
                <a:moveTo>
                  <a:pt x="15629" y="4108"/>
                </a:moveTo>
                <a:cubicBezTo>
                  <a:pt x="16311" y="4108"/>
                  <a:pt x="17066" y="4260"/>
                  <a:pt x="17896" y="4562"/>
                </a:cubicBezTo>
                <a:cubicBezTo>
                  <a:pt x="17789" y="4883"/>
                  <a:pt x="17718" y="5214"/>
                  <a:pt x="17664" y="5553"/>
                </a:cubicBezTo>
                <a:cubicBezTo>
                  <a:pt x="16944" y="5242"/>
                  <a:pt x="16285" y="5087"/>
                  <a:pt x="15682" y="5087"/>
                </a:cubicBezTo>
                <a:cubicBezTo>
                  <a:pt x="15194" y="5087"/>
                  <a:pt x="14743" y="5188"/>
                  <a:pt x="14328" y="5392"/>
                </a:cubicBezTo>
                <a:cubicBezTo>
                  <a:pt x="13213" y="5963"/>
                  <a:pt x="12731" y="7149"/>
                  <a:pt x="12561" y="7676"/>
                </a:cubicBezTo>
                <a:cubicBezTo>
                  <a:pt x="12347" y="7515"/>
                  <a:pt x="12115" y="7363"/>
                  <a:pt x="11883" y="7230"/>
                </a:cubicBezTo>
                <a:cubicBezTo>
                  <a:pt x="11999" y="6801"/>
                  <a:pt x="12472" y="5285"/>
                  <a:pt x="13828" y="4544"/>
                </a:cubicBezTo>
                <a:cubicBezTo>
                  <a:pt x="14362" y="4253"/>
                  <a:pt x="14961" y="4108"/>
                  <a:pt x="15629" y="4108"/>
                </a:cubicBezTo>
                <a:close/>
                <a:moveTo>
                  <a:pt x="26660" y="4125"/>
                </a:moveTo>
                <a:cubicBezTo>
                  <a:pt x="26972" y="4125"/>
                  <a:pt x="27299" y="4163"/>
                  <a:pt x="27629" y="4259"/>
                </a:cubicBezTo>
                <a:cubicBezTo>
                  <a:pt x="28807" y="4598"/>
                  <a:pt x="29770" y="5570"/>
                  <a:pt x="30493" y="7140"/>
                </a:cubicBezTo>
                <a:cubicBezTo>
                  <a:pt x="30189" y="7292"/>
                  <a:pt x="29904" y="7479"/>
                  <a:pt x="29627" y="7685"/>
                </a:cubicBezTo>
                <a:cubicBezTo>
                  <a:pt x="29110" y="6364"/>
                  <a:pt x="28361" y="5535"/>
                  <a:pt x="27397" y="5214"/>
                </a:cubicBezTo>
                <a:cubicBezTo>
                  <a:pt x="27071" y="5106"/>
                  <a:pt x="26748" y="5063"/>
                  <a:pt x="26441" y="5063"/>
                </a:cubicBezTo>
                <a:cubicBezTo>
                  <a:pt x="25602" y="5063"/>
                  <a:pt x="24877" y="5381"/>
                  <a:pt x="24524" y="5570"/>
                </a:cubicBezTo>
                <a:cubicBezTo>
                  <a:pt x="24489" y="5303"/>
                  <a:pt x="24426" y="5035"/>
                  <a:pt x="24355" y="4767"/>
                </a:cubicBezTo>
                <a:cubicBezTo>
                  <a:pt x="24660" y="4594"/>
                  <a:pt x="25573" y="4125"/>
                  <a:pt x="26660" y="4125"/>
                </a:cubicBezTo>
                <a:close/>
                <a:moveTo>
                  <a:pt x="21117" y="4027"/>
                </a:moveTo>
                <a:cubicBezTo>
                  <a:pt x="21830" y="4705"/>
                  <a:pt x="22267" y="5758"/>
                  <a:pt x="22267" y="6864"/>
                </a:cubicBezTo>
                <a:cubicBezTo>
                  <a:pt x="22267" y="7970"/>
                  <a:pt x="21830" y="9014"/>
                  <a:pt x="21117" y="9710"/>
                </a:cubicBezTo>
                <a:cubicBezTo>
                  <a:pt x="20376" y="9014"/>
                  <a:pt x="19966" y="7988"/>
                  <a:pt x="19948" y="6864"/>
                </a:cubicBezTo>
                <a:cubicBezTo>
                  <a:pt x="19948" y="5758"/>
                  <a:pt x="20385" y="4705"/>
                  <a:pt x="21117" y="4027"/>
                </a:cubicBezTo>
                <a:close/>
                <a:moveTo>
                  <a:pt x="26451" y="5403"/>
                </a:moveTo>
                <a:cubicBezTo>
                  <a:pt x="26723" y="5403"/>
                  <a:pt x="27007" y="5440"/>
                  <a:pt x="27290" y="5535"/>
                </a:cubicBezTo>
                <a:cubicBezTo>
                  <a:pt x="28173" y="5838"/>
                  <a:pt x="28869" y="6632"/>
                  <a:pt x="29351" y="7908"/>
                </a:cubicBezTo>
                <a:cubicBezTo>
                  <a:pt x="29163" y="8068"/>
                  <a:pt x="28985" y="8247"/>
                  <a:pt x="28824" y="8443"/>
                </a:cubicBezTo>
                <a:cubicBezTo>
                  <a:pt x="28378" y="8978"/>
                  <a:pt x="28084" y="9585"/>
                  <a:pt x="27932" y="10272"/>
                </a:cubicBezTo>
                <a:cubicBezTo>
                  <a:pt x="27799" y="9861"/>
                  <a:pt x="27567" y="9487"/>
                  <a:pt x="27254" y="9174"/>
                </a:cubicBezTo>
                <a:cubicBezTo>
                  <a:pt x="26710" y="8639"/>
                  <a:pt x="25996" y="8354"/>
                  <a:pt x="25238" y="8354"/>
                </a:cubicBezTo>
                <a:cubicBezTo>
                  <a:pt x="24721" y="8354"/>
                  <a:pt x="24221" y="8488"/>
                  <a:pt x="23775" y="8755"/>
                </a:cubicBezTo>
                <a:cubicBezTo>
                  <a:pt x="24221" y="8122"/>
                  <a:pt x="24480"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8" y="387"/>
                </a:moveTo>
                <a:cubicBezTo>
                  <a:pt x="21491" y="753"/>
                  <a:pt x="22856" y="2127"/>
                  <a:pt x="23650" y="3840"/>
                </a:cubicBezTo>
                <a:cubicBezTo>
                  <a:pt x="23659" y="3866"/>
                  <a:pt x="23659" y="3884"/>
                  <a:pt x="23677" y="3902"/>
                </a:cubicBezTo>
                <a:cubicBezTo>
                  <a:pt x="23677" y="3902"/>
                  <a:pt x="23677" y="3911"/>
                  <a:pt x="23677" y="3911"/>
                </a:cubicBezTo>
                <a:cubicBezTo>
                  <a:pt x="23802"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48" y="6159"/>
                  <a:pt x="24248" y="6409"/>
                  <a:pt x="24221" y="6650"/>
                </a:cubicBezTo>
                <a:cubicBezTo>
                  <a:pt x="24078" y="8086"/>
                  <a:pt x="23177" y="9317"/>
                  <a:pt x="21545" y="10325"/>
                </a:cubicBezTo>
                <a:cubicBezTo>
                  <a:pt x="21456" y="10174"/>
                  <a:pt x="21375" y="10058"/>
                  <a:pt x="21313" y="9968"/>
                </a:cubicBezTo>
                <a:cubicBezTo>
                  <a:pt x="22125" y="9219"/>
                  <a:pt x="22598" y="8068"/>
                  <a:pt x="22598" y="6864"/>
                </a:cubicBezTo>
                <a:cubicBezTo>
                  <a:pt x="22598" y="5579"/>
                  <a:pt x="22107" y="4420"/>
                  <a:pt x="21215" y="3661"/>
                </a:cubicBezTo>
                <a:lnTo>
                  <a:pt x="21117" y="3572"/>
                </a:lnTo>
                <a:lnTo>
                  <a:pt x="21001" y="3661"/>
                </a:lnTo>
                <a:cubicBezTo>
                  <a:pt x="20126" y="4420"/>
                  <a:pt x="19618" y="5579"/>
                  <a:pt x="19618" y="6864"/>
                </a:cubicBezTo>
                <a:cubicBezTo>
                  <a:pt x="19618" y="8077"/>
                  <a:pt x="20073" y="9192"/>
                  <a:pt x="20867" y="9933"/>
                </a:cubicBezTo>
                <a:cubicBezTo>
                  <a:pt x="20804" y="10022"/>
                  <a:pt x="20715" y="10156"/>
                  <a:pt x="20608" y="10325"/>
                </a:cubicBezTo>
                <a:cubicBezTo>
                  <a:pt x="18993" y="9308"/>
                  <a:pt x="18092" y="8068"/>
                  <a:pt x="17968" y="6650"/>
                </a:cubicBezTo>
                <a:cubicBezTo>
                  <a:pt x="17950" y="6507"/>
                  <a:pt x="17941" y="6364"/>
                  <a:pt x="17941" y="6248"/>
                </a:cubicBezTo>
                <a:cubicBezTo>
                  <a:pt x="17941" y="6115"/>
                  <a:pt x="17950" y="5990"/>
                  <a:pt x="17959" y="5856"/>
                </a:cubicBezTo>
                <a:cubicBezTo>
                  <a:pt x="17968" y="5829"/>
                  <a:pt x="17968" y="5802"/>
                  <a:pt x="17968" y="5776"/>
                </a:cubicBezTo>
                <a:cubicBezTo>
                  <a:pt x="18235" y="3215"/>
                  <a:pt x="20599" y="851"/>
                  <a:pt x="21108" y="387"/>
                </a:cubicBezTo>
                <a:close/>
                <a:moveTo>
                  <a:pt x="15686" y="5427"/>
                </a:moveTo>
                <a:cubicBezTo>
                  <a:pt x="16270" y="5427"/>
                  <a:pt x="16918" y="5587"/>
                  <a:pt x="17629" y="5909"/>
                </a:cubicBezTo>
                <a:cubicBezTo>
                  <a:pt x="17620" y="6016"/>
                  <a:pt x="17620" y="6123"/>
                  <a:pt x="17620" y="6239"/>
                </a:cubicBezTo>
                <a:cubicBezTo>
                  <a:pt x="17620" y="6382"/>
                  <a:pt x="17620" y="6516"/>
                  <a:pt x="17629" y="6659"/>
                </a:cubicBezTo>
                <a:cubicBezTo>
                  <a:pt x="17700" y="7355"/>
                  <a:pt x="17923" y="8006"/>
                  <a:pt x="18307" y="8603"/>
                </a:cubicBezTo>
                <a:cubicBezTo>
                  <a:pt x="17914" y="8407"/>
                  <a:pt x="17486" y="8291"/>
                  <a:pt x="17022" y="8291"/>
                </a:cubicBezTo>
                <a:cubicBezTo>
                  <a:pt x="15702" y="8291"/>
                  <a:pt x="14586" y="9219"/>
                  <a:pt x="14283" y="10468"/>
                </a:cubicBezTo>
                <a:cubicBezTo>
                  <a:pt x="14149" y="9701"/>
                  <a:pt x="13846" y="9023"/>
                  <a:pt x="13364" y="8443"/>
                </a:cubicBezTo>
                <a:cubicBezTo>
                  <a:pt x="13204" y="8247"/>
                  <a:pt x="13025" y="8068"/>
                  <a:pt x="12838" y="7908"/>
                </a:cubicBezTo>
                <a:cubicBezTo>
                  <a:pt x="12945" y="7524"/>
                  <a:pt x="13382" y="6257"/>
                  <a:pt x="14488" y="5695"/>
                </a:cubicBezTo>
                <a:cubicBezTo>
                  <a:pt x="14850" y="5516"/>
                  <a:pt x="15250" y="5427"/>
                  <a:pt x="15686" y="5427"/>
                </a:cubicBezTo>
                <a:close/>
                <a:moveTo>
                  <a:pt x="9159" y="8994"/>
                </a:moveTo>
                <a:cubicBezTo>
                  <a:pt x="10117" y="8994"/>
                  <a:pt x="11136" y="9427"/>
                  <a:pt x="11874" y="10182"/>
                </a:cubicBezTo>
                <a:cubicBezTo>
                  <a:pt x="12659" y="10968"/>
                  <a:pt x="13070" y="12002"/>
                  <a:pt x="13070" y="13002"/>
                </a:cubicBezTo>
                <a:cubicBezTo>
                  <a:pt x="13022" y="13004"/>
                  <a:pt x="12973" y="13005"/>
                  <a:pt x="12925" y="13005"/>
                </a:cubicBezTo>
                <a:cubicBezTo>
                  <a:pt x="11958" y="13005"/>
                  <a:pt x="11007" y="12580"/>
                  <a:pt x="10242" y="11815"/>
                </a:cubicBezTo>
                <a:cubicBezTo>
                  <a:pt x="9457" y="11030"/>
                  <a:pt x="9002" y="9995"/>
                  <a:pt x="9046" y="8996"/>
                </a:cubicBezTo>
                <a:cubicBezTo>
                  <a:pt x="9084" y="8995"/>
                  <a:pt x="9122" y="8994"/>
                  <a:pt x="9159" y="8994"/>
                </a:cubicBezTo>
                <a:close/>
                <a:moveTo>
                  <a:pt x="33065" y="9031"/>
                </a:moveTo>
                <a:cubicBezTo>
                  <a:pt x="33094" y="9031"/>
                  <a:pt x="33122" y="9031"/>
                  <a:pt x="33151" y="9032"/>
                </a:cubicBezTo>
                <a:cubicBezTo>
                  <a:pt x="33196" y="10040"/>
                  <a:pt x="32741" y="11066"/>
                  <a:pt x="31974" y="11860"/>
                </a:cubicBezTo>
                <a:cubicBezTo>
                  <a:pt x="31211" y="12622"/>
                  <a:pt x="30197" y="13056"/>
                  <a:pt x="29232" y="13056"/>
                </a:cubicBezTo>
                <a:cubicBezTo>
                  <a:pt x="29203" y="13056"/>
                  <a:pt x="29174" y="13056"/>
                  <a:pt x="29146" y="13055"/>
                </a:cubicBezTo>
                <a:cubicBezTo>
                  <a:pt x="29101" y="12038"/>
                  <a:pt x="29538" y="11021"/>
                  <a:pt x="30323" y="10218"/>
                </a:cubicBezTo>
                <a:cubicBezTo>
                  <a:pt x="31086" y="9473"/>
                  <a:pt x="32084" y="9031"/>
                  <a:pt x="33065" y="9031"/>
                </a:cubicBezTo>
                <a:close/>
                <a:moveTo>
                  <a:pt x="22678" y="9924"/>
                </a:moveTo>
                <a:cubicBezTo>
                  <a:pt x="22482" y="10325"/>
                  <a:pt x="22383" y="10753"/>
                  <a:pt x="22383" y="11191"/>
                </a:cubicBezTo>
                <a:cubicBezTo>
                  <a:pt x="22383" y="11762"/>
                  <a:pt x="22553" y="12332"/>
                  <a:pt x="22901" y="12832"/>
                </a:cubicBezTo>
                <a:cubicBezTo>
                  <a:pt x="22794" y="12993"/>
                  <a:pt x="22696" y="13162"/>
                  <a:pt x="22598" y="13349"/>
                </a:cubicBezTo>
                <a:cubicBezTo>
                  <a:pt x="22508" y="12225"/>
                  <a:pt x="22080" y="11253"/>
                  <a:pt x="21714" y="10611"/>
                </a:cubicBezTo>
                <a:cubicBezTo>
                  <a:pt x="22071" y="10397"/>
                  <a:pt x="22392" y="10165"/>
                  <a:pt x="22678" y="9924"/>
                </a:cubicBezTo>
                <a:close/>
                <a:moveTo>
                  <a:pt x="19645" y="10058"/>
                </a:moveTo>
                <a:lnTo>
                  <a:pt x="19645" y="10058"/>
                </a:lnTo>
                <a:cubicBezTo>
                  <a:pt x="19886" y="10245"/>
                  <a:pt x="20153" y="10432"/>
                  <a:pt x="20439" y="10611"/>
                </a:cubicBezTo>
                <a:cubicBezTo>
                  <a:pt x="20073" y="11271"/>
                  <a:pt x="19636" y="12261"/>
                  <a:pt x="19555" y="13394"/>
                </a:cubicBezTo>
                <a:cubicBezTo>
                  <a:pt x="19466" y="13225"/>
                  <a:pt x="19368" y="13055"/>
                  <a:pt x="19261" y="12903"/>
                </a:cubicBezTo>
                <a:cubicBezTo>
                  <a:pt x="19663" y="12422"/>
                  <a:pt x="19859" y="11824"/>
                  <a:pt x="19859" y="11164"/>
                </a:cubicBezTo>
                <a:cubicBezTo>
                  <a:pt x="19859" y="10771"/>
                  <a:pt x="19787" y="10397"/>
                  <a:pt x="19645" y="10058"/>
                </a:cubicBezTo>
                <a:close/>
                <a:moveTo>
                  <a:pt x="17022" y="8630"/>
                </a:moveTo>
                <a:cubicBezTo>
                  <a:pt x="18405" y="8630"/>
                  <a:pt x="19529" y="9763"/>
                  <a:pt x="19529" y="11164"/>
                </a:cubicBezTo>
                <a:cubicBezTo>
                  <a:pt x="19529" y="11717"/>
                  <a:pt x="19368" y="12216"/>
                  <a:pt x="19065" y="12618"/>
                </a:cubicBezTo>
                <a:cubicBezTo>
                  <a:pt x="18244" y="11512"/>
                  <a:pt x="17209" y="10852"/>
                  <a:pt x="16986" y="10727"/>
                </a:cubicBezTo>
                <a:cubicBezTo>
                  <a:pt x="16959" y="10673"/>
                  <a:pt x="16897" y="10637"/>
                  <a:pt x="16843" y="10637"/>
                </a:cubicBezTo>
                <a:lnTo>
                  <a:pt x="16835" y="10637"/>
                </a:lnTo>
                <a:cubicBezTo>
                  <a:pt x="16824" y="10636"/>
                  <a:pt x="16813" y="10635"/>
                  <a:pt x="16803" y="10635"/>
                </a:cubicBezTo>
                <a:cubicBezTo>
                  <a:pt x="16751" y="10635"/>
                  <a:pt x="16704" y="10653"/>
                  <a:pt x="16674" y="10682"/>
                </a:cubicBezTo>
                <a:cubicBezTo>
                  <a:pt x="16638" y="10718"/>
                  <a:pt x="16629" y="10771"/>
                  <a:pt x="16629" y="10789"/>
                </a:cubicBezTo>
                <a:cubicBezTo>
                  <a:pt x="16629" y="10825"/>
                  <a:pt x="16629" y="10852"/>
                  <a:pt x="16647" y="10878"/>
                </a:cubicBezTo>
                <a:cubicBezTo>
                  <a:pt x="16585" y="11128"/>
                  <a:pt x="16442" y="11806"/>
                  <a:pt x="16442" y="12663"/>
                </a:cubicBezTo>
                <a:cubicBezTo>
                  <a:pt x="16442" y="12957"/>
                  <a:pt x="16460" y="13278"/>
                  <a:pt x="16504" y="13599"/>
                </a:cubicBezTo>
                <a:cubicBezTo>
                  <a:pt x="15354" y="13358"/>
                  <a:pt x="14533" y="12332"/>
                  <a:pt x="14533" y="11164"/>
                </a:cubicBezTo>
                <a:cubicBezTo>
                  <a:pt x="14533" y="9763"/>
                  <a:pt x="15666" y="8630"/>
                  <a:pt x="17022" y="8630"/>
                </a:cubicBezTo>
                <a:close/>
                <a:moveTo>
                  <a:pt x="25238" y="8684"/>
                </a:moveTo>
                <a:cubicBezTo>
                  <a:pt x="25925" y="8684"/>
                  <a:pt x="26532" y="8942"/>
                  <a:pt x="27013" y="9415"/>
                </a:cubicBezTo>
                <a:cubicBezTo>
                  <a:pt x="27486" y="9879"/>
                  <a:pt x="27745" y="10504"/>
                  <a:pt x="27745" y="11164"/>
                </a:cubicBezTo>
                <a:cubicBezTo>
                  <a:pt x="27745" y="11851"/>
                  <a:pt x="27486" y="12484"/>
                  <a:pt x="26987" y="12975"/>
                </a:cubicBezTo>
                <a:cubicBezTo>
                  <a:pt x="26612" y="13358"/>
                  <a:pt x="26130" y="13599"/>
                  <a:pt x="25631" y="13662"/>
                </a:cubicBezTo>
                <a:cubicBezTo>
                  <a:pt x="25863" y="12154"/>
                  <a:pt x="25506" y="10825"/>
                  <a:pt x="25488" y="10753"/>
                </a:cubicBezTo>
                <a:cubicBezTo>
                  <a:pt x="25488" y="10745"/>
                  <a:pt x="25479" y="10745"/>
                  <a:pt x="25479" y="10736"/>
                </a:cubicBezTo>
                <a:cubicBezTo>
                  <a:pt x="25479" y="10727"/>
                  <a:pt x="25479" y="10718"/>
                  <a:pt x="25470" y="10709"/>
                </a:cubicBezTo>
                <a:cubicBezTo>
                  <a:pt x="25443" y="10673"/>
                  <a:pt x="25417" y="10655"/>
                  <a:pt x="25381" y="10646"/>
                </a:cubicBezTo>
                <a:cubicBezTo>
                  <a:pt x="25372" y="10637"/>
                  <a:pt x="25363" y="10637"/>
                  <a:pt x="25354" y="10637"/>
                </a:cubicBezTo>
                <a:lnTo>
                  <a:pt x="25283" y="10637"/>
                </a:lnTo>
                <a:cubicBezTo>
                  <a:pt x="25283" y="10637"/>
                  <a:pt x="25274" y="10637"/>
                  <a:pt x="25274" y="10646"/>
                </a:cubicBezTo>
                <a:cubicBezTo>
                  <a:pt x="25265" y="10646"/>
                  <a:pt x="25247" y="10646"/>
                  <a:pt x="25238" y="10655"/>
                </a:cubicBezTo>
                <a:cubicBezTo>
                  <a:pt x="25176" y="10691"/>
                  <a:pt x="24016" y="11351"/>
                  <a:pt x="23115" y="12529"/>
                </a:cubicBezTo>
                <a:cubicBezTo>
                  <a:pt x="22499" y="11547"/>
                  <a:pt x="22633" y="10263"/>
                  <a:pt x="23445" y="9433"/>
                </a:cubicBezTo>
                <a:cubicBezTo>
                  <a:pt x="23927" y="8951"/>
                  <a:pt x="24569" y="8684"/>
                  <a:pt x="25238" y="8684"/>
                </a:cubicBezTo>
                <a:close/>
                <a:moveTo>
                  <a:pt x="6700" y="6424"/>
                </a:moveTo>
                <a:cubicBezTo>
                  <a:pt x="7740" y="6424"/>
                  <a:pt x="10689" y="6566"/>
                  <a:pt x="12508" y="8068"/>
                </a:cubicBezTo>
                <a:cubicBezTo>
                  <a:pt x="12526" y="8086"/>
                  <a:pt x="12535" y="8104"/>
                  <a:pt x="12561" y="8113"/>
                </a:cubicBezTo>
                <a:cubicBezTo>
                  <a:pt x="12758" y="8282"/>
                  <a:pt x="12936" y="8461"/>
                  <a:pt x="13097" y="8657"/>
                </a:cubicBezTo>
                <a:cubicBezTo>
                  <a:pt x="14033" y="9763"/>
                  <a:pt x="14265" y="11271"/>
                  <a:pt x="13810" y="13153"/>
                </a:cubicBezTo>
                <a:cubicBezTo>
                  <a:pt x="13641" y="13109"/>
                  <a:pt x="13498" y="13082"/>
                  <a:pt x="13400" y="13064"/>
                </a:cubicBezTo>
                <a:cubicBezTo>
                  <a:pt x="13471" y="11940"/>
                  <a:pt x="12981" y="10807"/>
                  <a:pt x="12124" y="9942"/>
                </a:cubicBezTo>
                <a:cubicBezTo>
                  <a:pt x="11299" y="9133"/>
                  <a:pt x="10213" y="8654"/>
                  <a:pt x="9166" y="8654"/>
                </a:cubicBezTo>
                <a:cubicBezTo>
                  <a:pt x="9069" y="8654"/>
                  <a:pt x="8973" y="8658"/>
                  <a:pt x="8877" y="8666"/>
                </a:cubicBezTo>
                <a:lnTo>
                  <a:pt x="8743" y="8675"/>
                </a:lnTo>
                <a:lnTo>
                  <a:pt x="8716" y="8818"/>
                </a:lnTo>
                <a:lnTo>
                  <a:pt x="8716" y="9112"/>
                </a:lnTo>
                <a:cubicBezTo>
                  <a:pt x="8716" y="10156"/>
                  <a:pt x="9180" y="11235"/>
                  <a:pt x="10010" y="12056"/>
                </a:cubicBezTo>
                <a:cubicBezTo>
                  <a:pt x="10843" y="12898"/>
                  <a:pt x="11908" y="13343"/>
                  <a:pt x="12958" y="13343"/>
                </a:cubicBezTo>
                <a:cubicBezTo>
                  <a:pt x="12998" y="13343"/>
                  <a:pt x="13038" y="13342"/>
                  <a:pt x="13079" y="13341"/>
                </a:cubicBezTo>
                <a:cubicBezTo>
                  <a:pt x="13088" y="13439"/>
                  <a:pt x="13114" y="13599"/>
                  <a:pt x="13159" y="13796"/>
                </a:cubicBezTo>
                <a:cubicBezTo>
                  <a:pt x="12558" y="13936"/>
                  <a:pt x="11994" y="14007"/>
                  <a:pt x="11468" y="14007"/>
                </a:cubicBezTo>
                <a:cubicBezTo>
                  <a:pt x="10363" y="14007"/>
                  <a:pt x="9427" y="13696"/>
                  <a:pt x="8672" y="13073"/>
                </a:cubicBezTo>
                <a:cubicBezTo>
                  <a:pt x="8476" y="12903"/>
                  <a:pt x="8297" y="12725"/>
                  <a:pt x="8137" y="12529"/>
                </a:cubicBezTo>
                <a:cubicBezTo>
                  <a:pt x="8119" y="12484"/>
                  <a:pt x="8092" y="12457"/>
                  <a:pt x="8056" y="12440"/>
                </a:cubicBezTo>
                <a:cubicBezTo>
                  <a:pt x="7789" y="12109"/>
                  <a:pt x="7574" y="11744"/>
                  <a:pt x="7387" y="11369"/>
                </a:cubicBezTo>
                <a:cubicBezTo>
                  <a:pt x="7387" y="11369"/>
                  <a:pt x="7387" y="11360"/>
                  <a:pt x="7387" y="11360"/>
                </a:cubicBezTo>
                <a:cubicBezTo>
                  <a:pt x="7387" y="11351"/>
                  <a:pt x="7387" y="11351"/>
                  <a:pt x="7378" y="11351"/>
                </a:cubicBezTo>
                <a:cubicBezTo>
                  <a:pt x="6450" y="9406"/>
                  <a:pt x="6442" y="7016"/>
                  <a:pt x="6450" y="6427"/>
                </a:cubicBezTo>
                <a:cubicBezTo>
                  <a:pt x="6513" y="6425"/>
                  <a:pt x="6597" y="6424"/>
                  <a:pt x="6700" y="6424"/>
                </a:cubicBezTo>
                <a:close/>
                <a:moveTo>
                  <a:pt x="35435" y="6449"/>
                </a:moveTo>
                <a:cubicBezTo>
                  <a:pt x="35554" y="6449"/>
                  <a:pt x="35651"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5" y="12743"/>
                  <a:pt x="33686" y="12930"/>
                  <a:pt x="33490" y="13091"/>
                </a:cubicBezTo>
                <a:cubicBezTo>
                  <a:pt x="32735" y="13708"/>
                  <a:pt x="31811" y="14019"/>
                  <a:pt x="30718" y="14019"/>
                </a:cubicBezTo>
                <a:cubicBezTo>
                  <a:pt x="30184" y="14019"/>
                  <a:pt x="29609" y="13945"/>
                  <a:pt x="28994" y="13796"/>
                </a:cubicBezTo>
                <a:cubicBezTo>
                  <a:pt x="29030" y="13626"/>
                  <a:pt x="29056" y="13483"/>
                  <a:pt x="29074" y="13385"/>
                </a:cubicBezTo>
                <a:cubicBezTo>
                  <a:pt x="29122" y="13387"/>
                  <a:pt x="29169" y="13388"/>
                  <a:pt x="29217" y="13388"/>
                </a:cubicBezTo>
                <a:cubicBezTo>
                  <a:pt x="30272" y="13388"/>
                  <a:pt x="31377" y="12919"/>
                  <a:pt x="32188" y="12092"/>
                </a:cubicBezTo>
                <a:cubicBezTo>
                  <a:pt x="33098" y="11217"/>
                  <a:pt x="33570" y="10004"/>
                  <a:pt x="33472" y="8862"/>
                </a:cubicBezTo>
                <a:lnTo>
                  <a:pt x="33472" y="8719"/>
                </a:lnTo>
                <a:lnTo>
                  <a:pt x="33330" y="8711"/>
                </a:lnTo>
                <a:cubicBezTo>
                  <a:pt x="33245" y="8705"/>
                  <a:pt x="33161" y="8702"/>
                  <a:pt x="33076" y="8702"/>
                </a:cubicBezTo>
                <a:cubicBezTo>
                  <a:pt x="32003" y="8702"/>
                  <a:pt x="30901" y="9168"/>
                  <a:pt x="30091" y="9986"/>
                </a:cubicBezTo>
                <a:cubicBezTo>
                  <a:pt x="29279" y="10807"/>
                  <a:pt x="28798" y="11886"/>
                  <a:pt x="28798" y="12939"/>
                </a:cubicBezTo>
                <a:cubicBezTo>
                  <a:pt x="28798" y="12984"/>
                  <a:pt x="28798" y="13019"/>
                  <a:pt x="28798" y="13055"/>
                </a:cubicBezTo>
                <a:cubicBezTo>
                  <a:pt x="28700" y="13073"/>
                  <a:pt x="28539" y="13100"/>
                  <a:pt x="28334" y="13153"/>
                </a:cubicBezTo>
                <a:cubicBezTo>
                  <a:pt x="27906" y="11289"/>
                  <a:pt x="28155" y="9772"/>
                  <a:pt x="29074" y="8657"/>
                </a:cubicBezTo>
                <a:cubicBezTo>
                  <a:pt x="29235" y="8461"/>
                  <a:pt x="29422" y="8282"/>
                  <a:pt x="29609" y="8122"/>
                </a:cubicBezTo>
                <a:cubicBezTo>
                  <a:pt x="29618" y="8122"/>
                  <a:pt x="29618" y="8122"/>
                  <a:pt x="29627" y="8113"/>
                </a:cubicBezTo>
                <a:cubicBezTo>
                  <a:pt x="29663" y="8104"/>
                  <a:pt x="29690" y="8077"/>
                  <a:pt x="29708" y="8033"/>
                </a:cubicBezTo>
                <a:cubicBezTo>
                  <a:pt x="30038" y="7774"/>
                  <a:pt x="30403" y="7560"/>
                  <a:pt x="30778" y="7372"/>
                </a:cubicBezTo>
                <a:lnTo>
                  <a:pt x="30787" y="7372"/>
                </a:lnTo>
                <a:cubicBezTo>
                  <a:pt x="30796" y="7372"/>
                  <a:pt x="30805" y="7363"/>
                  <a:pt x="30805" y="7363"/>
                </a:cubicBezTo>
                <a:cubicBezTo>
                  <a:pt x="32513" y="6549"/>
                  <a:pt x="34572" y="6449"/>
                  <a:pt x="35435" y="6449"/>
                </a:cubicBezTo>
                <a:close/>
                <a:moveTo>
                  <a:pt x="14337" y="12029"/>
                </a:moveTo>
                <a:cubicBezTo>
                  <a:pt x="14649" y="13010"/>
                  <a:pt x="15496" y="13769"/>
                  <a:pt x="16558" y="13956"/>
                </a:cubicBezTo>
                <a:cubicBezTo>
                  <a:pt x="16603" y="14152"/>
                  <a:pt x="16656" y="14349"/>
                  <a:pt x="16719" y="14545"/>
                </a:cubicBezTo>
                <a:cubicBezTo>
                  <a:pt x="15844" y="13822"/>
                  <a:pt x="14836" y="13439"/>
                  <a:pt x="14131" y="13233"/>
                </a:cubicBezTo>
                <a:cubicBezTo>
                  <a:pt x="14230" y="12814"/>
                  <a:pt x="14301" y="12413"/>
                  <a:pt x="14337" y="12029"/>
                </a:cubicBezTo>
                <a:close/>
                <a:moveTo>
                  <a:pt x="27852" y="12279"/>
                </a:moveTo>
                <a:cubicBezTo>
                  <a:pt x="27888" y="12582"/>
                  <a:pt x="27941" y="12903"/>
                  <a:pt x="28013" y="13233"/>
                </a:cubicBezTo>
                <a:cubicBezTo>
                  <a:pt x="27308" y="13430"/>
                  <a:pt x="26291" y="13822"/>
                  <a:pt x="25417" y="14563"/>
                </a:cubicBezTo>
                <a:cubicBezTo>
                  <a:pt x="25470" y="14375"/>
                  <a:pt x="25524" y="14188"/>
                  <a:pt x="25559" y="14010"/>
                </a:cubicBezTo>
                <a:cubicBezTo>
                  <a:pt x="26193" y="13956"/>
                  <a:pt x="26764" y="13680"/>
                  <a:pt x="27219" y="13216"/>
                </a:cubicBezTo>
                <a:cubicBezTo>
                  <a:pt x="27495" y="12939"/>
                  <a:pt x="27709" y="12627"/>
                  <a:pt x="27852" y="12279"/>
                </a:cubicBezTo>
                <a:close/>
                <a:moveTo>
                  <a:pt x="21090" y="10218"/>
                </a:moveTo>
                <a:cubicBezTo>
                  <a:pt x="21152" y="10307"/>
                  <a:pt x="21224" y="10432"/>
                  <a:pt x="21313" y="10575"/>
                </a:cubicBezTo>
                <a:cubicBezTo>
                  <a:pt x="21313" y="10602"/>
                  <a:pt x="21322" y="10629"/>
                  <a:pt x="21331" y="10646"/>
                </a:cubicBezTo>
                <a:cubicBezTo>
                  <a:pt x="21349" y="10664"/>
                  <a:pt x="21366" y="10691"/>
                  <a:pt x="21384" y="10700"/>
                </a:cubicBezTo>
                <a:cubicBezTo>
                  <a:pt x="21812" y="11449"/>
                  <a:pt x="22383" y="12752"/>
                  <a:pt x="22267" y="14170"/>
                </a:cubicBezTo>
                <a:cubicBezTo>
                  <a:pt x="22259" y="14188"/>
                  <a:pt x="22259" y="14197"/>
                  <a:pt x="22250" y="14206"/>
                </a:cubicBezTo>
                <a:cubicBezTo>
                  <a:pt x="22143" y="14509"/>
                  <a:pt x="22098" y="14777"/>
                  <a:pt x="22089" y="15044"/>
                </a:cubicBezTo>
                <a:lnTo>
                  <a:pt x="22044" y="15116"/>
                </a:lnTo>
                <a:lnTo>
                  <a:pt x="22080" y="15134"/>
                </a:lnTo>
                <a:cubicBezTo>
                  <a:pt x="22009" y="15312"/>
                  <a:pt x="21928" y="15526"/>
                  <a:pt x="21812" y="15749"/>
                </a:cubicBezTo>
                <a:cubicBezTo>
                  <a:pt x="21572" y="15714"/>
                  <a:pt x="21322" y="15696"/>
                  <a:pt x="21072" y="15696"/>
                </a:cubicBezTo>
                <a:cubicBezTo>
                  <a:pt x="20822" y="15696"/>
                  <a:pt x="20572" y="15714"/>
                  <a:pt x="20332" y="15749"/>
                </a:cubicBezTo>
                <a:cubicBezTo>
                  <a:pt x="20189" y="15482"/>
                  <a:pt x="20109" y="15223"/>
                  <a:pt x="20055" y="14991"/>
                </a:cubicBezTo>
                <a:cubicBezTo>
                  <a:pt x="20055" y="14982"/>
                  <a:pt x="20055" y="14964"/>
                  <a:pt x="20046" y="14946"/>
                </a:cubicBezTo>
                <a:cubicBezTo>
                  <a:pt x="20046" y="14830"/>
                  <a:pt x="20019" y="14723"/>
                  <a:pt x="19975" y="14607"/>
                </a:cubicBezTo>
                <a:cubicBezTo>
                  <a:pt x="19966" y="14545"/>
                  <a:pt x="19948" y="14482"/>
                  <a:pt x="19948" y="14393"/>
                </a:cubicBezTo>
                <a:cubicBezTo>
                  <a:pt x="19948" y="14393"/>
                  <a:pt x="19948" y="14393"/>
                  <a:pt x="19948" y="14384"/>
                </a:cubicBezTo>
                <a:cubicBezTo>
                  <a:pt x="19671" y="12511"/>
                  <a:pt x="20715" y="10771"/>
                  <a:pt x="21090" y="10218"/>
                </a:cubicBezTo>
                <a:close/>
                <a:moveTo>
                  <a:pt x="25220" y="11057"/>
                </a:moveTo>
                <a:lnTo>
                  <a:pt x="25220" y="11057"/>
                </a:lnTo>
                <a:cubicBezTo>
                  <a:pt x="25354" y="11690"/>
                  <a:pt x="25631" y="13581"/>
                  <a:pt x="24792" y="15178"/>
                </a:cubicBezTo>
                <a:cubicBezTo>
                  <a:pt x="24783" y="15187"/>
                  <a:pt x="24774" y="15205"/>
                  <a:pt x="24765" y="15214"/>
                </a:cubicBezTo>
                <a:lnTo>
                  <a:pt x="24730" y="15214"/>
                </a:lnTo>
                <a:lnTo>
                  <a:pt x="24703" y="15285"/>
                </a:lnTo>
                <a:cubicBezTo>
                  <a:pt x="24596" y="15446"/>
                  <a:pt x="24462" y="15606"/>
                  <a:pt x="24373" y="15785"/>
                </a:cubicBezTo>
                <a:cubicBezTo>
                  <a:pt x="24373" y="15794"/>
                  <a:pt x="24364" y="15794"/>
                  <a:pt x="24364" y="15794"/>
                </a:cubicBezTo>
                <a:lnTo>
                  <a:pt x="24266" y="15910"/>
                </a:lnTo>
                <a:lnTo>
                  <a:pt x="24275" y="15937"/>
                </a:lnTo>
                <a:cubicBezTo>
                  <a:pt x="24168" y="16106"/>
                  <a:pt x="24007" y="16276"/>
                  <a:pt x="23802" y="16436"/>
                </a:cubicBezTo>
                <a:cubicBezTo>
                  <a:pt x="23374" y="16186"/>
                  <a:pt x="22910" y="15990"/>
                  <a:pt x="22419" y="15865"/>
                </a:cubicBezTo>
                <a:cubicBezTo>
                  <a:pt x="22401" y="15633"/>
                  <a:pt x="22401" y="15392"/>
                  <a:pt x="22428" y="15143"/>
                </a:cubicBezTo>
                <a:lnTo>
                  <a:pt x="22455" y="15036"/>
                </a:lnTo>
                <a:lnTo>
                  <a:pt x="22446" y="15036"/>
                </a:lnTo>
                <a:cubicBezTo>
                  <a:pt x="22526" y="14777"/>
                  <a:pt x="22571" y="14545"/>
                  <a:pt x="22589" y="14304"/>
                </a:cubicBezTo>
                <a:cubicBezTo>
                  <a:pt x="22589" y="14295"/>
                  <a:pt x="22589" y="14277"/>
                  <a:pt x="22589" y="14268"/>
                </a:cubicBezTo>
                <a:cubicBezTo>
                  <a:pt x="23115" y="12555"/>
                  <a:pt x="24685" y="11414"/>
                  <a:pt x="25220" y="11057"/>
                </a:cubicBezTo>
                <a:close/>
                <a:moveTo>
                  <a:pt x="16951" y="11101"/>
                </a:moveTo>
                <a:lnTo>
                  <a:pt x="16951" y="11101"/>
                </a:lnTo>
                <a:cubicBezTo>
                  <a:pt x="17530" y="11476"/>
                  <a:pt x="19136" y="12671"/>
                  <a:pt x="19618" y="14473"/>
                </a:cubicBezTo>
                <a:cubicBezTo>
                  <a:pt x="19618" y="14634"/>
                  <a:pt x="19645"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1" y="15330"/>
                  <a:pt x="19761" y="15598"/>
                  <a:pt x="19725" y="15865"/>
                </a:cubicBezTo>
                <a:cubicBezTo>
                  <a:pt x="19225" y="15999"/>
                  <a:pt x="18761" y="16195"/>
                  <a:pt x="18324" y="16454"/>
                </a:cubicBezTo>
                <a:cubicBezTo>
                  <a:pt x="18182" y="16338"/>
                  <a:pt x="18048" y="16204"/>
                  <a:pt x="17923" y="16070"/>
                </a:cubicBezTo>
                <a:cubicBezTo>
                  <a:pt x="17923" y="16070"/>
                  <a:pt x="17923" y="16061"/>
                  <a:pt x="17923" y="16061"/>
                </a:cubicBezTo>
                <a:cubicBezTo>
                  <a:pt x="17914" y="16035"/>
                  <a:pt x="17896" y="16017"/>
                  <a:pt x="17878" y="15990"/>
                </a:cubicBezTo>
                <a:cubicBezTo>
                  <a:pt x="17869" y="15981"/>
                  <a:pt x="17869" y="15981"/>
                  <a:pt x="17869" y="15981"/>
                </a:cubicBezTo>
                <a:cubicBezTo>
                  <a:pt x="17753" y="15767"/>
                  <a:pt x="17620" y="15544"/>
                  <a:pt x="17432" y="15330"/>
                </a:cubicBezTo>
                <a:cubicBezTo>
                  <a:pt x="17423" y="15321"/>
                  <a:pt x="17414" y="15312"/>
                  <a:pt x="17405" y="15294"/>
                </a:cubicBezTo>
                <a:cubicBezTo>
                  <a:pt x="17397" y="15285"/>
                  <a:pt x="17388" y="15267"/>
                  <a:pt x="17388" y="15259"/>
                </a:cubicBezTo>
                <a:lnTo>
                  <a:pt x="17352" y="15187"/>
                </a:lnTo>
                <a:cubicBezTo>
                  <a:pt x="17352" y="15178"/>
                  <a:pt x="17352" y="15178"/>
                  <a:pt x="17352" y="15178"/>
                </a:cubicBezTo>
                <a:cubicBezTo>
                  <a:pt x="17343" y="15169"/>
                  <a:pt x="17334" y="15151"/>
                  <a:pt x="17325" y="15143"/>
                </a:cubicBezTo>
                <a:cubicBezTo>
                  <a:pt x="17316" y="15134"/>
                  <a:pt x="17316" y="15125"/>
                  <a:pt x="17316" y="15116"/>
                </a:cubicBezTo>
                <a:cubicBezTo>
                  <a:pt x="16522" y="13564"/>
                  <a:pt x="16817" y="11735"/>
                  <a:pt x="16951" y="11101"/>
                </a:cubicBezTo>
                <a:close/>
                <a:moveTo>
                  <a:pt x="28905" y="14134"/>
                </a:moveTo>
                <a:cubicBezTo>
                  <a:pt x="29306" y="14224"/>
                  <a:pt x="29690" y="14286"/>
                  <a:pt x="30056" y="14322"/>
                </a:cubicBezTo>
                <a:cubicBezTo>
                  <a:pt x="29101" y="14661"/>
                  <a:pt x="28361" y="15508"/>
                  <a:pt x="28182" y="16552"/>
                </a:cubicBezTo>
                <a:cubicBezTo>
                  <a:pt x="27995" y="16588"/>
                  <a:pt x="27799" y="16641"/>
                  <a:pt x="27602" y="16695"/>
                </a:cubicBezTo>
                <a:cubicBezTo>
                  <a:pt x="28325" y="15829"/>
                  <a:pt x="28708" y="14830"/>
                  <a:pt x="28905" y="14134"/>
                </a:cubicBezTo>
                <a:close/>
                <a:moveTo>
                  <a:pt x="13248" y="14126"/>
                </a:moveTo>
                <a:cubicBezTo>
                  <a:pt x="13445" y="14848"/>
                  <a:pt x="13828" y="15865"/>
                  <a:pt x="14578" y="16731"/>
                </a:cubicBezTo>
                <a:cubicBezTo>
                  <a:pt x="14390" y="16668"/>
                  <a:pt x="14203" y="16623"/>
                  <a:pt x="14024" y="16579"/>
                </a:cubicBezTo>
                <a:cubicBezTo>
                  <a:pt x="13962" y="15963"/>
                  <a:pt x="13676" y="15383"/>
                  <a:pt x="13222" y="14911"/>
                </a:cubicBezTo>
                <a:cubicBezTo>
                  <a:pt x="12945" y="14643"/>
                  <a:pt x="12633" y="14438"/>
                  <a:pt x="12303" y="14295"/>
                </a:cubicBezTo>
                <a:cubicBezTo>
                  <a:pt x="12606" y="14259"/>
                  <a:pt x="12918" y="14206"/>
                  <a:pt x="13248" y="14126"/>
                </a:cubicBezTo>
                <a:close/>
                <a:moveTo>
                  <a:pt x="7146" y="11654"/>
                </a:moveTo>
                <a:cubicBezTo>
                  <a:pt x="7307" y="11958"/>
                  <a:pt x="7485" y="12243"/>
                  <a:pt x="7690" y="12511"/>
                </a:cubicBezTo>
                <a:cubicBezTo>
                  <a:pt x="6379" y="13028"/>
                  <a:pt x="5549" y="13778"/>
                  <a:pt x="5228" y="14750"/>
                </a:cubicBezTo>
                <a:cubicBezTo>
                  <a:pt x="5130" y="15071"/>
                  <a:pt x="5086" y="15392"/>
                  <a:pt x="5086" y="15705"/>
                </a:cubicBezTo>
                <a:cubicBezTo>
                  <a:pt x="5086" y="16543"/>
                  <a:pt x="5398" y="17257"/>
                  <a:pt x="5585" y="17614"/>
                </a:cubicBezTo>
                <a:cubicBezTo>
                  <a:pt x="5309" y="17649"/>
                  <a:pt x="5041" y="17712"/>
                  <a:pt x="4773" y="17783"/>
                </a:cubicBezTo>
                <a:cubicBezTo>
                  <a:pt x="4559" y="17391"/>
                  <a:pt x="3845" y="15999"/>
                  <a:pt x="4274" y="14518"/>
                </a:cubicBezTo>
                <a:cubicBezTo>
                  <a:pt x="4613" y="13341"/>
                  <a:pt x="5576" y="12377"/>
                  <a:pt x="7146" y="11654"/>
                </a:cubicBezTo>
                <a:close/>
                <a:moveTo>
                  <a:pt x="13418" y="13412"/>
                </a:moveTo>
                <a:lnTo>
                  <a:pt x="13418" y="13412"/>
                </a:lnTo>
                <a:cubicBezTo>
                  <a:pt x="14042" y="13537"/>
                  <a:pt x="15853" y="13992"/>
                  <a:pt x="17031" y="15330"/>
                </a:cubicBezTo>
                <a:cubicBezTo>
                  <a:pt x="17049" y="15339"/>
                  <a:pt x="17049" y="15357"/>
                  <a:pt x="17058" y="15375"/>
                </a:cubicBezTo>
                <a:lnTo>
                  <a:pt x="17093" y="15482"/>
                </a:lnTo>
                <a:lnTo>
                  <a:pt x="17138" y="15535"/>
                </a:lnTo>
                <a:cubicBezTo>
                  <a:pt x="17138" y="15535"/>
                  <a:pt x="17147" y="15544"/>
                  <a:pt x="17147" y="15544"/>
                </a:cubicBezTo>
                <a:cubicBezTo>
                  <a:pt x="17263" y="15767"/>
                  <a:pt x="17405" y="15981"/>
                  <a:pt x="17593" y="16186"/>
                </a:cubicBezTo>
                <a:lnTo>
                  <a:pt x="17629" y="16258"/>
                </a:lnTo>
                <a:lnTo>
                  <a:pt x="17637" y="16258"/>
                </a:lnTo>
                <a:cubicBezTo>
                  <a:pt x="17709" y="16400"/>
                  <a:pt x="17780" y="16579"/>
                  <a:pt x="17852" y="16775"/>
                </a:cubicBezTo>
                <a:cubicBezTo>
                  <a:pt x="17450" y="17078"/>
                  <a:pt x="17093" y="17435"/>
                  <a:pt x="16790" y="17837"/>
                </a:cubicBezTo>
                <a:cubicBezTo>
                  <a:pt x="16540" y="17765"/>
                  <a:pt x="16317" y="17676"/>
                  <a:pt x="16112" y="17560"/>
                </a:cubicBezTo>
                <a:cubicBezTo>
                  <a:pt x="16103" y="17524"/>
                  <a:pt x="16076" y="17498"/>
                  <a:pt x="16014" y="17480"/>
                </a:cubicBezTo>
                <a:lnTo>
                  <a:pt x="15987" y="17471"/>
                </a:lnTo>
                <a:cubicBezTo>
                  <a:pt x="15844" y="17355"/>
                  <a:pt x="15693" y="17221"/>
                  <a:pt x="15523" y="17150"/>
                </a:cubicBezTo>
                <a:cubicBezTo>
                  <a:pt x="15505" y="17123"/>
                  <a:pt x="15470" y="17114"/>
                  <a:pt x="15434" y="17096"/>
                </a:cubicBezTo>
                <a:cubicBezTo>
                  <a:pt x="14007" y="15937"/>
                  <a:pt x="13552" y="14054"/>
                  <a:pt x="13418" y="13412"/>
                </a:cubicBezTo>
                <a:close/>
                <a:moveTo>
                  <a:pt x="28726" y="13412"/>
                </a:moveTo>
                <a:lnTo>
                  <a:pt x="28726" y="13412"/>
                </a:lnTo>
                <a:cubicBezTo>
                  <a:pt x="28610" y="14036"/>
                  <a:pt x="28155" y="15803"/>
                  <a:pt x="26844" y="17007"/>
                </a:cubicBezTo>
                <a:lnTo>
                  <a:pt x="26799" y="17034"/>
                </a:lnTo>
                <a:cubicBezTo>
                  <a:pt x="26790" y="17043"/>
                  <a:pt x="26782" y="17052"/>
                  <a:pt x="26764" y="17061"/>
                </a:cubicBezTo>
                <a:lnTo>
                  <a:pt x="26728" y="17061"/>
                </a:lnTo>
                <a:lnTo>
                  <a:pt x="26683" y="17096"/>
                </a:lnTo>
                <a:cubicBezTo>
                  <a:pt x="26674" y="17105"/>
                  <a:pt x="26674" y="17105"/>
                  <a:pt x="26674" y="17114"/>
                </a:cubicBezTo>
                <a:cubicBezTo>
                  <a:pt x="26425" y="17221"/>
                  <a:pt x="26211" y="17364"/>
                  <a:pt x="26041" y="17524"/>
                </a:cubicBezTo>
                <a:cubicBezTo>
                  <a:pt x="26032" y="17524"/>
                  <a:pt x="26032" y="17524"/>
                  <a:pt x="26023" y="17533"/>
                </a:cubicBezTo>
                <a:lnTo>
                  <a:pt x="25979" y="17578"/>
                </a:lnTo>
                <a:cubicBezTo>
                  <a:pt x="25970" y="17578"/>
                  <a:pt x="25961" y="17587"/>
                  <a:pt x="25952" y="17596"/>
                </a:cubicBezTo>
                <a:lnTo>
                  <a:pt x="25925" y="17605"/>
                </a:lnTo>
                <a:lnTo>
                  <a:pt x="25898" y="17614"/>
                </a:lnTo>
                <a:lnTo>
                  <a:pt x="25880" y="17623"/>
                </a:lnTo>
                <a:cubicBezTo>
                  <a:pt x="25729" y="17694"/>
                  <a:pt x="25550" y="17774"/>
                  <a:pt x="25363" y="17837"/>
                </a:cubicBezTo>
                <a:cubicBezTo>
                  <a:pt x="25060" y="17435"/>
                  <a:pt x="24703" y="17078"/>
                  <a:pt x="24301" y="16775"/>
                </a:cubicBezTo>
                <a:cubicBezTo>
                  <a:pt x="24382" y="16525"/>
                  <a:pt x="24471" y="16302"/>
                  <a:pt x="24587" y="16088"/>
                </a:cubicBezTo>
                <a:cubicBezTo>
                  <a:pt x="24623" y="16061"/>
                  <a:pt x="24658" y="16035"/>
                  <a:pt x="24658" y="15990"/>
                </a:cubicBezTo>
                <a:cubicBezTo>
                  <a:pt x="24783" y="15856"/>
                  <a:pt x="24908" y="15696"/>
                  <a:pt x="24988" y="15499"/>
                </a:cubicBezTo>
                <a:cubicBezTo>
                  <a:pt x="25006" y="15473"/>
                  <a:pt x="25051" y="15446"/>
                  <a:pt x="25051" y="15401"/>
                </a:cubicBezTo>
                <a:cubicBezTo>
                  <a:pt x="25051" y="15401"/>
                  <a:pt x="25060" y="15392"/>
                  <a:pt x="25060" y="15383"/>
                </a:cubicBezTo>
                <a:cubicBezTo>
                  <a:pt x="26014" y="14259"/>
                  <a:pt x="27406" y="13742"/>
                  <a:pt x="28245" y="13519"/>
                </a:cubicBezTo>
                <a:cubicBezTo>
                  <a:pt x="28245" y="13519"/>
                  <a:pt x="28249" y="13523"/>
                  <a:pt x="28251" y="13523"/>
                </a:cubicBezTo>
                <a:cubicBezTo>
                  <a:pt x="28252" y="13523"/>
                  <a:pt x="28253" y="13522"/>
                  <a:pt x="28253" y="13519"/>
                </a:cubicBezTo>
                <a:lnTo>
                  <a:pt x="28271" y="13519"/>
                </a:lnTo>
                <a:cubicBezTo>
                  <a:pt x="28459" y="13465"/>
                  <a:pt x="28610" y="13439"/>
                  <a:pt x="28726" y="13412"/>
                </a:cubicBezTo>
                <a:close/>
                <a:moveTo>
                  <a:pt x="34917" y="11860"/>
                </a:moveTo>
                <a:cubicBezTo>
                  <a:pt x="35355" y="11976"/>
                  <a:pt x="36844" y="12466"/>
                  <a:pt x="37594" y="13813"/>
                </a:cubicBezTo>
                <a:cubicBezTo>
                  <a:pt x="38174" y="14884"/>
                  <a:pt x="38174" y="16249"/>
                  <a:pt x="37585" y="17872"/>
                </a:cubicBezTo>
                <a:cubicBezTo>
                  <a:pt x="37255" y="17765"/>
                  <a:pt x="36925" y="17685"/>
                  <a:pt x="36586" y="17640"/>
                </a:cubicBezTo>
                <a:cubicBezTo>
                  <a:pt x="37148" y="16356"/>
                  <a:pt x="37210" y="15232"/>
                  <a:pt x="36746" y="14322"/>
                </a:cubicBezTo>
                <a:cubicBezTo>
                  <a:pt x="36175" y="13189"/>
                  <a:pt x="34998" y="12707"/>
                  <a:pt x="34471" y="12547"/>
                </a:cubicBezTo>
                <a:cubicBezTo>
                  <a:pt x="34632" y="12332"/>
                  <a:pt x="34784" y="12101"/>
                  <a:pt x="34917" y="11860"/>
                </a:cubicBezTo>
                <a:close/>
                <a:moveTo>
                  <a:pt x="6852" y="11003"/>
                </a:moveTo>
                <a:cubicBezTo>
                  <a:pt x="6896" y="11119"/>
                  <a:pt x="6950" y="11235"/>
                  <a:pt x="6995" y="11342"/>
                </a:cubicBezTo>
                <a:cubicBezTo>
                  <a:pt x="5344" y="12118"/>
                  <a:pt x="4300" y="13153"/>
                  <a:pt x="3953" y="14411"/>
                </a:cubicBezTo>
                <a:cubicBezTo>
                  <a:pt x="3845" y="14795"/>
                  <a:pt x="3801" y="15151"/>
                  <a:pt x="3801" y="15490"/>
                </a:cubicBezTo>
                <a:cubicBezTo>
                  <a:pt x="3801" y="16588"/>
                  <a:pt x="4238" y="17498"/>
                  <a:pt x="4452" y="17890"/>
                </a:cubicBezTo>
                <a:cubicBezTo>
                  <a:pt x="4265" y="17953"/>
                  <a:pt x="4069" y="18024"/>
                  <a:pt x="3881" y="18113"/>
                </a:cubicBezTo>
                <a:cubicBezTo>
                  <a:pt x="3596" y="17676"/>
                  <a:pt x="2561" y="15954"/>
                  <a:pt x="3078" y="14206"/>
                </a:cubicBezTo>
                <a:cubicBezTo>
                  <a:pt x="3489" y="12841"/>
                  <a:pt x="4764" y="11762"/>
                  <a:pt x="6852" y="11003"/>
                </a:cubicBezTo>
                <a:close/>
                <a:moveTo>
                  <a:pt x="35319" y="10994"/>
                </a:moveTo>
                <a:cubicBezTo>
                  <a:pt x="35845" y="11092"/>
                  <a:pt x="37799" y="11583"/>
                  <a:pt x="38646" y="13189"/>
                </a:cubicBezTo>
                <a:cubicBezTo>
                  <a:pt x="39324" y="14438"/>
                  <a:pt x="39191" y="16106"/>
                  <a:pt x="38254" y="18122"/>
                </a:cubicBezTo>
                <a:cubicBezTo>
                  <a:pt x="38129" y="18069"/>
                  <a:pt x="38013" y="18024"/>
                  <a:pt x="37888" y="17979"/>
                </a:cubicBezTo>
                <a:cubicBezTo>
                  <a:pt x="38531" y="16267"/>
                  <a:pt x="38522" y="14812"/>
                  <a:pt x="37888" y="13644"/>
                </a:cubicBezTo>
                <a:cubicBezTo>
                  <a:pt x="37112" y="12234"/>
                  <a:pt x="35631" y="11708"/>
                  <a:pt x="35078" y="11556"/>
                </a:cubicBezTo>
                <a:cubicBezTo>
                  <a:pt x="35167" y="11369"/>
                  <a:pt x="35248" y="11182"/>
                  <a:pt x="35319" y="10994"/>
                </a:cubicBezTo>
                <a:close/>
                <a:moveTo>
                  <a:pt x="34231" y="12832"/>
                </a:moveTo>
                <a:cubicBezTo>
                  <a:pt x="34614" y="12939"/>
                  <a:pt x="35890" y="13358"/>
                  <a:pt x="36461" y="14473"/>
                </a:cubicBezTo>
                <a:cubicBezTo>
                  <a:pt x="36871" y="15312"/>
                  <a:pt x="36782" y="16365"/>
                  <a:pt x="36238" y="17605"/>
                </a:cubicBezTo>
                <a:cubicBezTo>
                  <a:pt x="36126" y="17597"/>
                  <a:pt x="36013" y="17592"/>
                  <a:pt x="35900" y="17592"/>
                </a:cubicBezTo>
                <a:cubicBezTo>
                  <a:pt x="35762" y="17592"/>
                  <a:pt x="35622" y="17599"/>
                  <a:pt x="35480" y="17614"/>
                </a:cubicBezTo>
                <a:cubicBezTo>
                  <a:pt x="34793" y="17676"/>
                  <a:pt x="34141" y="17899"/>
                  <a:pt x="33544" y="18274"/>
                </a:cubicBezTo>
                <a:cubicBezTo>
                  <a:pt x="33740" y="17899"/>
                  <a:pt x="33847" y="17471"/>
                  <a:pt x="33847" y="17016"/>
                </a:cubicBezTo>
                <a:cubicBezTo>
                  <a:pt x="33847" y="15705"/>
                  <a:pt x="32946" y="14598"/>
                  <a:pt x="31715" y="14268"/>
                </a:cubicBezTo>
                <a:cubicBezTo>
                  <a:pt x="32464" y="14126"/>
                  <a:pt x="33133" y="13822"/>
                  <a:pt x="33704" y="13349"/>
                </a:cubicBezTo>
                <a:cubicBezTo>
                  <a:pt x="33900" y="13189"/>
                  <a:pt x="34070" y="13019"/>
                  <a:pt x="34231" y="12832"/>
                </a:cubicBezTo>
                <a:close/>
                <a:moveTo>
                  <a:pt x="7913" y="12787"/>
                </a:moveTo>
                <a:cubicBezTo>
                  <a:pt x="8083" y="12984"/>
                  <a:pt x="8261" y="13171"/>
                  <a:pt x="8467" y="13332"/>
                </a:cubicBezTo>
                <a:cubicBezTo>
                  <a:pt x="8984" y="13769"/>
                  <a:pt x="9591" y="14063"/>
                  <a:pt x="10278" y="14215"/>
                </a:cubicBezTo>
                <a:cubicBezTo>
                  <a:pt x="9876" y="14349"/>
                  <a:pt x="9493" y="14572"/>
                  <a:pt x="9180" y="14893"/>
                </a:cubicBezTo>
                <a:cubicBezTo>
                  <a:pt x="8654" y="15428"/>
                  <a:pt x="8351" y="16133"/>
                  <a:pt x="8351" y="16891"/>
                </a:cubicBezTo>
                <a:cubicBezTo>
                  <a:pt x="8351" y="17417"/>
                  <a:pt x="8493" y="17926"/>
                  <a:pt x="8770" y="18363"/>
                </a:cubicBezTo>
                <a:cubicBezTo>
                  <a:pt x="8137" y="17926"/>
                  <a:pt x="7450" y="17667"/>
                  <a:pt x="6700" y="17587"/>
                </a:cubicBezTo>
                <a:cubicBezTo>
                  <a:pt x="6563" y="17572"/>
                  <a:pt x="6425" y="17566"/>
                  <a:pt x="6288" y="17566"/>
                </a:cubicBezTo>
                <a:cubicBezTo>
                  <a:pt x="6175" y="17566"/>
                  <a:pt x="6063" y="17570"/>
                  <a:pt x="5951" y="17578"/>
                </a:cubicBezTo>
                <a:cubicBezTo>
                  <a:pt x="5764" y="17248"/>
                  <a:pt x="5157" y="16053"/>
                  <a:pt x="5549" y="14866"/>
                </a:cubicBezTo>
                <a:cubicBezTo>
                  <a:pt x="5853" y="13956"/>
                  <a:pt x="6638" y="13278"/>
                  <a:pt x="7913" y="12787"/>
                </a:cubicBezTo>
                <a:close/>
                <a:moveTo>
                  <a:pt x="11179" y="14404"/>
                </a:moveTo>
                <a:cubicBezTo>
                  <a:pt x="11829" y="14404"/>
                  <a:pt x="12481" y="14656"/>
                  <a:pt x="12981" y="15160"/>
                </a:cubicBezTo>
                <a:cubicBezTo>
                  <a:pt x="13382" y="15553"/>
                  <a:pt x="13605" y="16008"/>
                  <a:pt x="13676" y="16516"/>
                </a:cubicBezTo>
                <a:cubicBezTo>
                  <a:pt x="13305" y="16459"/>
                  <a:pt x="12945" y="16437"/>
                  <a:pt x="12613" y="16437"/>
                </a:cubicBezTo>
                <a:cubicBezTo>
                  <a:pt x="11658" y="16437"/>
                  <a:pt x="10925" y="16617"/>
                  <a:pt x="10786" y="16650"/>
                </a:cubicBezTo>
                <a:cubicBezTo>
                  <a:pt x="10759" y="16650"/>
                  <a:pt x="10741" y="16659"/>
                  <a:pt x="10715" y="16668"/>
                </a:cubicBezTo>
                <a:cubicBezTo>
                  <a:pt x="10670" y="16704"/>
                  <a:pt x="10634" y="16766"/>
                  <a:pt x="10634" y="16820"/>
                </a:cubicBezTo>
                <a:cubicBezTo>
                  <a:pt x="10634" y="16829"/>
                  <a:pt x="10643" y="16838"/>
                  <a:pt x="10643" y="16846"/>
                </a:cubicBezTo>
                <a:cubicBezTo>
                  <a:pt x="10652" y="16864"/>
                  <a:pt x="10661" y="16882"/>
                  <a:pt x="10670" y="16900"/>
                </a:cubicBezTo>
                <a:cubicBezTo>
                  <a:pt x="10697" y="16971"/>
                  <a:pt x="11366" y="18131"/>
                  <a:pt x="12552" y="19032"/>
                </a:cubicBezTo>
                <a:cubicBezTo>
                  <a:pt x="12137" y="19291"/>
                  <a:pt x="11669" y="19419"/>
                  <a:pt x="11205" y="19419"/>
                </a:cubicBezTo>
                <a:cubicBezTo>
                  <a:pt x="10565" y="19419"/>
                  <a:pt x="9933" y="19174"/>
                  <a:pt x="9457" y="18693"/>
                </a:cubicBezTo>
                <a:cubicBezTo>
                  <a:pt x="8966" y="18211"/>
                  <a:pt x="8690" y="17578"/>
                  <a:pt x="8690" y="16891"/>
                </a:cubicBezTo>
                <a:cubicBezTo>
                  <a:pt x="8690" y="16222"/>
                  <a:pt x="8948" y="15606"/>
                  <a:pt x="9412" y="15134"/>
                </a:cubicBezTo>
                <a:cubicBezTo>
                  <a:pt x="9903" y="14647"/>
                  <a:pt x="10540" y="14404"/>
                  <a:pt x="11179" y="14404"/>
                </a:cubicBezTo>
                <a:close/>
                <a:moveTo>
                  <a:pt x="30965" y="14518"/>
                </a:moveTo>
                <a:cubicBezTo>
                  <a:pt x="32366" y="14518"/>
                  <a:pt x="33517" y="15633"/>
                  <a:pt x="33517" y="17016"/>
                </a:cubicBezTo>
                <a:cubicBezTo>
                  <a:pt x="33517" y="18408"/>
                  <a:pt x="32366" y="19523"/>
                  <a:pt x="30965" y="19523"/>
                </a:cubicBezTo>
                <a:cubicBezTo>
                  <a:pt x="30448" y="19523"/>
                  <a:pt x="29931" y="19362"/>
                  <a:pt x="29520" y="19050"/>
                </a:cubicBezTo>
                <a:cubicBezTo>
                  <a:pt x="30653" y="18211"/>
                  <a:pt x="31322" y="17141"/>
                  <a:pt x="31420" y="16962"/>
                </a:cubicBezTo>
                <a:cubicBezTo>
                  <a:pt x="31447" y="16936"/>
                  <a:pt x="31474" y="16909"/>
                  <a:pt x="31483" y="16873"/>
                </a:cubicBezTo>
                <a:cubicBezTo>
                  <a:pt x="31527" y="16802"/>
                  <a:pt x="31527" y="16713"/>
                  <a:pt x="31465" y="16659"/>
                </a:cubicBezTo>
                <a:cubicBezTo>
                  <a:pt x="31432" y="16631"/>
                  <a:pt x="31388" y="16617"/>
                  <a:pt x="31346" y="16617"/>
                </a:cubicBezTo>
                <a:cubicBezTo>
                  <a:pt x="31322" y="16617"/>
                  <a:pt x="31298" y="16622"/>
                  <a:pt x="31278" y="16632"/>
                </a:cubicBezTo>
                <a:cubicBezTo>
                  <a:pt x="31006" y="16573"/>
                  <a:pt x="30314" y="16429"/>
                  <a:pt x="29464" y="16429"/>
                </a:cubicBezTo>
                <a:cubicBezTo>
                  <a:pt x="29171" y="16429"/>
                  <a:pt x="28859" y="16446"/>
                  <a:pt x="28539" y="16490"/>
                </a:cubicBezTo>
                <a:cubicBezTo>
                  <a:pt x="28789" y="15357"/>
                  <a:pt x="29797" y="14518"/>
                  <a:pt x="30965" y="14518"/>
                </a:cubicBezTo>
                <a:close/>
                <a:moveTo>
                  <a:pt x="29502" y="16762"/>
                </a:moveTo>
                <a:cubicBezTo>
                  <a:pt x="30179" y="16762"/>
                  <a:pt x="30747" y="16859"/>
                  <a:pt x="31055" y="16927"/>
                </a:cubicBezTo>
                <a:cubicBezTo>
                  <a:pt x="30689" y="17489"/>
                  <a:pt x="29494" y="19103"/>
                  <a:pt x="27656" y="19603"/>
                </a:cubicBezTo>
                <a:lnTo>
                  <a:pt x="27611" y="19603"/>
                </a:lnTo>
                <a:cubicBezTo>
                  <a:pt x="27495" y="19603"/>
                  <a:pt x="27370" y="19621"/>
                  <a:pt x="27245" y="19657"/>
                </a:cubicBezTo>
                <a:lnTo>
                  <a:pt x="27219" y="19648"/>
                </a:lnTo>
                <a:lnTo>
                  <a:pt x="27174" y="19683"/>
                </a:lnTo>
                <a:lnTo>
                  <a:pt x="27103" y="19692"/>
                </a:lnTo>
                <a:lnTo>
                  <a:pt x="27094" y="19692"/>
                </a:lnTo>
                <a:cubicBezTo>
                  <a:pt x="27085" y="19692"/>
                  <a:pt x="27076" y="19701"/>
                  <a:pt x="27067" y="19701"/>
                </a:cubicBezTo>
                <a:cubicBezTo>
                  <a:pt x="26926" y="19725"/>
                  <a:pt x="26784" y="19736"/>
                  <a:pt x="26643" y="19736"/>
                </a:cubicBezTo>
                <a:cubicBezTo>
                  <a:pt x="26517" y="19736"/>
                  <a:pt x="26390" y="19727"/>
                  <a:pt x="26264" y="19710"/>
                </a:cubicBezTo>
                <a:cubicBezTo>
                  <a:pt x="26139" y="19219"/>
                  <a:pt x="25943" y="18764"/>
                  <a:pt x="25693" y="18336"/>
                </a:cubicBezTo>
                <a:cubicBezTo>
                  <a:pt x="25800" y="18194"/>
                  <a:pt x="25934" y="18051"/>
                  <a:pt x="26086" y="17908"/>
                </a:cubicBezTo>
                <a:cubicBezTo>
                  <a:pt x="26095" y="17899"/>
                  <a:pt x="26112" y="17890"/>
                  <a:pt x="26121" y="17881"/>
                </a:cubicBezTo>
                <a:cubicBezTo>
                  <a:pt x="26130" y="17872"/>
                  <a:pt x="26130" y="17872"/>
                  <a:pt x="26139" y="17863"/>
                </a:cubicBezTo>
                <a:cubicBezTo>
                  <a:pt x="26148" y="17863"/>
                  <a:pt x="26148" y="17855"/>
                  <a:pt x="26157" y="17855"/>
                </a:cubicBezTo>
                <a:cubicBezTo>
                  <a:pt x="26166" y="17846"/>
                  <a:pt x="26175" y="17837"/>
                  <a:pt x="26184" y="17828"/>
                </a:cubicBezTo>
                <a:cubicBezTo>
                  <a:pt x="26425" y="17739"/>
                  <a:pt x="26648" y="17596"/>
                  <a:pt x="26844" y="17400"/>
                </a:cubicBezTo>
                <a:cubicBezTo>
                  <a:pt x="26862" y="17391"/>
                  <a:pt x="26871" y="17391"/>
                  <a:pt x="26889" y="17382"/>
                </a:cubicBezTo>
                <a:lnTo>
                  <a:pt x="26960" y="17337"/>
                </a:lnTo>
                <a:cubicBezTo>
                  <a:pt x="26978" y="17328"/>
                  <a:pt x="27005" y="17319"/>
                  <a:pt x="27022" y="17301"/>
                </a:cubicBezTo>
                <a:lnTo>
                  <a:pt x="27031" y="17301"/>
                </a:lnTo>
                <a:cubicBezTo>
                  <a:pt x="27854" y="16883"/>
                  <a:pt x="28747" y="16762"/>
                  <a:pt x="29502" y="16762"/>
                </a:cubicBezTo>
                <a:close/>
                <a:moveTo>
                  <a:pt x="12581" y="16776"/>
                </a:moveTo>
                <a:cubicBezTo>
                  <a:pt x="13378" y="16776"/>
                  <a:pt x="14343" y="16906"/>
                  <a:pt x="15229" y="17373"/>
                </a:cubicBezTo>
                <a:lnTo>
                  <a:pt x="15229" y="17417"/>
                </a:lnTo>
                <a:lnTo>
                  <a:pt x="15327" y="17444"/>
                </a:lnTo>
                <a:cubicBezTo>
                  <a:pt x="15487" y="17569"/>
                  <a:pt x="15648" y="17694"/>
                  <a:pt x="15835" y="17801"/>
                </a:cubicBezTo>
                <a:lnTo>
                  <a:pt x="15853" y="17828"/>
                </a:lnTo>
                <a:cubicBezTo>
                  <a:pt x="16085" y="17979"/>
                  <a:pt x="16281" y="18158"/>
                  <a:pt x="16451" y="18345"/>
                </a:cubicBezTo>
                <a:cubicBezTo>
                  <a:pt x="16201" y="18773"/>
                  <a:pt x="16005" y="19237"/>
                  <a:pt x="15880" y="19728"/>
                </a:cubicBezTo>
                <a:cubicBezTo>
                  <a:pt x="15760" y="19741"/>
                  <a:pt x="15639" y="19748"/>
                  <a:pt x="15518" y="19748"/>
                </a:cubicBezTo>
                <a:cubicBezTo>
                  <a:pt x="15396" y="19748"/>
                  <a:pt x="15273" y="19741"/>
                  <a:pt x="15148" y="19728"/>
                </a:cubicBezTo>
                <a:lnTo>
                  <a:pt x="15050" y="19692"/>
                </a:lnTo>
                <a:cubicBezTo>
                  <a:pt x="14809" y="19612"/>
                  <a:pt x="14586" y="19585"/>
                  <a:pt x="14292" y="19558"/>
                </a:cubicBezTo>
                <a:cubicBezTo>
                  <a:pt x="14292" y="19558"/>
                  <a:pt x="14283" y="19558"/>
                  <a:pt x="14274" y="19550"/>
                </a:cubicBezTo>
                <a:cubicBezTo>
                  <a:pt x="12570" y="19032"/>
                  <a:pt x="11437" y="17480"/>
                  <a:pt x="11080" y="16927"/>
                </a:cubicBezTo>
                <a:cubicBezTo>
                  <a:pt x="11368" y="16866"/>
                  <a:pt x="11916" y="16776"/>
                  <a:pt x="12581" y="16776"/>
                </a:cubicBezTo>
                <a:close/>
                <a:moveTo>
                  <a:pt x="12847" y="19237"/>
                </a:moveTo>
                <a:cubicBezTo>
                  <a:pt x="13007" y="19344"/>
                  <a:pt x="13186" y="19451"/>
                  <a:pt x="13364" y="19541"/>
                </a:cubicBezTo>
                <a:cubicBezTo>
                  <a:pt x="12240" y="19630"/>
                  <a:pt x="11259" y="20067"/>
                  <a:pt x="10617" y="20424"/>
                </a:cubicBezTo>
                <a:cubicBezTo>
                  <a:pt x="10402" y="20067"/>
                  <a:pt x="10171" y="19737"/>
                  <a:pt x="9930" y="19442"/>
                </a:cubicBezTo>
                <a:lnTo>
                  <a:pt x="9930" y="19442"/>
                </a:lnTo>
                <a:cubicBezTo>
                  <a:pt x="10325" y="19650"/>
                  <a:pt x="10764" y="19754"/>
                  <a:pt x="11208" y="19754"/>
                </a:cubicBezTo>
                <a:cubicBezTo>
                  <a:pt x="11776" y="19754"/>
                  <a:pt x="12351" y="19583"/>
                  <a:pt x="12847" y="19237"/>
                </a:cubicBezTo>
                <a:close/>
                <a:moveTo>
                  <a:pt x="29244" y="19237"/>
                </a:moveTo>
                <a:cubicBezTo>
                  <a:pt x="29717" y="19648"/>
                  <a:pt x="30305" y="19862"/>
                  <a:pt x="30965" y="19862"/>
                </a:cubicBezTo>
                <a:cubicBezTo>
                  <a:pt x="31358" y="19862"/>
                  <a:pt x="31733" y="19781"/>
                  <a:pt x="32072" y="19639"/>
                </a:cubicBezTo>
                <a:lnTo>
                  <a:pt x="32072" y="19639"/>
                </a:lnTo>
                <a:cubicBezTo>
                  <a:pt x="31884" y="19880"/>
                  <a:pt x="31706" y="20147"/>
                  <a:pt x="31527" y="20424"/>
                </a:cubicBezTo>
                <a:cubicBezTo>
                  <a:pt x="30867" y="20058"/>
                  <a:pt x="29850" y="19621"/>
                  <a:pt x="28700" y="19550"/>
                </a:cubicBezTo>
                <a:cubicBezTo>
                  <a:pt x="28887" y="19460"/>
                  <a:pt x="29065" y="19353"/>
                  <a:pt x="29244" y="19237"/>
                </a:cubicBezTo>
                <a:close/>
                <a:moveTo>
                  <a:pt x="6879" y="19880"/>
                </a:moveTo>
                <a:cubicBezTo>
                  <a:pt x="7985" y="19880"/>
                  <a:pt x="9046" y="20317"/>
                  <a:pt x="9724" y="21030"/>
                </a:cubicBezTo>
                <a:cubicBezTo>
                  <a:pt x="9046" y="21753"/>
                  <a:pt x="8003" y="22181"/>
                  <a:pt x="6879" y="22181"/>
                </a:cubicBezTo>
                <a:cubicBezTo>
                  <a:pt x="5772" y="22181"/>
                  <a:pt x="4711" y="21753"/>
                  <a:pt x="4042" y="21030"/>
                </a:cubicBezTo>
                <a:cubicBezTo>
                  <a:pt x="4720" y="20299"/>
                  <a:pt x="5755" y="19880"/>
                  <a:pt x="6879" y="19880"/>
                </a:cubicBezTo>
                <a:close/>
                <a:moveTo>
                  <a:pt x="13778" y="19860"/>
                </a:moveTo>
                <a:cubicBezTo>
                  <a:pt x="13915" y="19860"/>
                  <a:pt x="14054" y="19866"/>
                  <a:pt x="14194" y="19880"/>
                </a:cubicBezTo>
                <a:cubicBezTo>
                  <a:pt x="14203" y="19889"/>
                  <a:pt x="14212" y="19889"/>
                  <a:pt x="14221" y="19889"/>
                </a:cubicBezTo>
                <a:cubicBezTo>
                  <a:pt x="14524" y="19996"/>
                  <a:pt x="14783" y="20040"/>
                  <a:pt x="15032" y="20049"/>
                </a:cubicBezTo>
                <a:lnTo>
                  <a:pt x="15041" y="20049"/>
                </a:lnTo>
                <a:lnTo>
                  <a:pt x="15140" y="20076"/>
                </a:lnTo>
                <a:cubicBezTo>
                  <a:pt x="15327" y="20129"/>
                  <a:pt x="15541" y="20219"/>
                  <a:pt x="15764" y="20335"/>
                </a:cubicBezTo>
                <a:cubicBezTo>
                  <a:pt x="15728" y="20575"/>
                  <a:pt x="15710" y="20816"/>
                  <a:pt x="15710" y="21066"/>
                </a:cubicBezTo>
                <a:cubicBezTo>
                  <a:pt x="15710" y="21316"/>
                  <a:pt x="15728" y="21557"/>
                  <a:pt x="15764" y="21807"/>
                </a:cubicBezTo>
                <a:cubicBezTo>
                  <a:pt x="15487" y="21949"/>
                  <a:pt x="15229" y="22039"/>
                  <a:pt x="14997" y="22101"/>
                </a:cubicBezTo>
                <a:lnTo>
                  <a:pt x="14925" y="22101"/>
                </a:lnTo>
                <a:cubicBezTo>
                  <a:pt x="14818" y="22110"/>
                  <a:pt x="14720" y="22137"/>
                  <a:pt x="14613" y="22163"/>
                </a:cubicBezTo>
                <a:cubicBezTo>
                  <a:pt x="14578" y="22172"/>
                  <a:pt x="14542" y="22181"/>
                  <a:pt x="14488" y="22190"/>
                </a:cubicBezTo>
                <a:lnTo>
                  <a:pt x="14426" y="22190"/>
                </a:lnTo>
                <a:cubicBezTo>
                  <a:pt x="14195" y="22227"/>
                  <a:pt x="13966" y="22244"/>
                  <a:pt x="13741" y="22244"/>
                </a:cubicBezTo>
                <a:cubicBezTo>
                  <a:pt x="12498" y="22244"/>
                  <a:pt x="11377" y="21737"/>
                  <a:pt x="10697" y="21352"/>
                </a:cubicBezTo>
                <a:cubicBezTo>
                  <a:pt x="10688" y="21343"/>
                  <a:pt x="10679" y="21325"/>
                  <a:pt x="10670" y="21316"/>
                </a:cubicBezTo>
                <a:cubicBezTo>
                  <a:pt x="10652" y="21307"/>
                  <a:pt x="10634" y="21307"/>
                  <a:pt x="10617" y="21307"/>
                </a:cubicBezTo>
                <a:cubicBezTo>
                  <a:pt x="10456" y="21209"/>
                  <a:pt x="10331" y="21129"/>
                  <a:pt x="10233" y="21066"/>
                </a:cubicBezTo>
                <a:cubicBezTo>
                  <a:pt x="10331" y="21004"/>
                  <a:pt x="10456" y="20914"/>
                  <a:pt x="10617" y="20825"/>
                </a:cubicBezTo>
                <a:cubicBezTo>
                  <a:pt x="10634" y="20825"/>
                  <a:pt x="10652" y="20816"/>
                  <a:pt x="10670" y="20807"/>
                </a:cubicBezTo>
                <a:cubicBezTo>
                  <a:pt x="10688" y="20798"/>
                  <a:pt x="10697" y="20781"/>
                  <a:pt x="10715" y="20763"/>
                </a:cubicBezTo>
                <a:cubicBezTo>
                  <a:pt x="11390" y="20377"/>
                  <a:pt x="12523"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4" y="19872"/>
                </a:moveTo>
                <a:cubicBezTo>
                  <a:pt x="29631" y="19872"/>
                  <a:pt x="30764" y="20388"/>
                  <a:pt x="31447" y="20772"/>
                </a:cubicBezTo>
                <a:cubicBezTo>
                  <a:pt x="31465" y="20790"/>
                  <a:pt x="31474" y="20798"/>
                  <a:pt x="31492" y="20807"/>
                </a:cubicBezTo>
                <a:cubicBezTo>
                  <a:pt x="31501" y="20816"/>
                  <a:pt x="31519" y="20816"/>
                  <a:pt x="31527" y="20816"/>
                </a:cubicBezTo>
                <a:cubicBezTo>
                  <a:pt x="31688" y="20914"/>
                  <a:pt x="31822" y="21004"/>
                  <a:pt x="31920" y="21066"/>
                </a:cubicBezTo>
                <a:cubicBezTo>
                  <a:pt x="31831" y="21129"/>
                  <a:pt x="31706" y="21209"/>
                  <a:pt x="31545" y="21307"/>
                </a:cubicBezTo>
                <a:cubicBezTo>
                  <a:pt x="31527" y="21307"/>
                  <a:pt x="31510" y="21307"/>
                  <a:pt x="31492" y="21316"/>
                </a:cubicBezTo>
                <a:cubicBezTo>
                  <a:pt x="31474" y="21334"/>
                  <a:pt x="31465" y="21343"/>
                  <a:pt x="31456" y="21352"/>
                </a:cubicBezTo>
                <a:cubicBezTo>
                  <a:pt x="30768" y="21744"/>
                  <a:pt x="29613" y="22265"/>
                  <a:pt x="28332" y="22265"/>
                </a:cubicBezTo>
                <a:cubicBezTo>
                  <a:pt x="28186" y="22265"/>
                  <a:pt x="28037" y="22258"/>
                  <a:pt x="27888" y="22244"/>
                </a:cubicBezTo>
                <a:cubicBezTo>
                  <a:pt x="27629" y="22137"/>
                  <a:pt x="27370" y="22092"/>
                  <a:pt x="27129" y="22083"/>
                </a:cubicBezTo>
                <a:cubicBezTo>
                  <a:pt x="27129" y="22083"/>
                  <a:pt x="27121" y="22074"/>
                  <a:pt x="27121" y="22074"/>
                </a:cubicBezTo>
                <a:lnTo>
                  <a:pt x="27049" y="22074"/>
                </a:lnTo>
                <a:cubicBezTo>
                  <a:pt x="26862" y="22012"/>
                  <a:pt x="26621" y="21923"/>
                  <a:pt x="26380" y="21789"/>
                </a:cubicBezTo>
                <a:cubicBezTo>
                  <a:pt x="26416" y="21548"/>
                  <a:pt x="26434" y="21307"/>
                  <a:pt x="26434" y="21066"/>
                </a:cubicBezTo>
                <a:cubicBezTo>
                  <a:pt x="26434" y="20816"/>
                  <a:pt x="26416" y="20567"/>
                  <a:pt x="26380" y="20326"/>
                </a:cubicBezTo>
                <a:cubicBezTo>
                  <a:pt x="26657" y="20174"/>
                  <a:pt x="26924" y="20094"/>
                  <a:pt x="27147" y="20040"/>
                </a:cubicBezTo>
                <a:lnTo>
                  <a:pt x="27156" y="20040"/>
                </a:lnTo>
                <a:cubicBezTo>
                  <a:pt x="27165" y="20040"/>
                  <a:pt x="27165" y="20031"/>
                  <a:pt x="27174" y="20031"/>
                </a:cubicBezTo>
                <a:lnTo>
                  <a:pt x="27201" y="20031"/>
                </a:lnTo>
                <a:cubicBezTo>
                  <a:pt x="27210" y="20031"/>
                  <a:pt x="27228" y="20031"/>
                  <a:pt x="27236" y="20022"/>
                </a:cubicBezTo>
                <a:lnTo>
                  <a:pt x="27245" y="20022"/>
                </a:lnTo>
                <a:cubicBezTo>
                  <a:pt x="27263" y="20022"/>
                  <a:pt x="27272" y="20013"/>
                  <a:pt x="27281" y="20013"/>
                </a:cubicBezTo>
                <a:cubicBezTo>
                  <a:pt x="27299" y="20005"/>
                  <a:pt x="27308" y="20005"/>
                  <a:pt x="27317" y="19996"/>
                </a:cubicBezTo>
                <a:lnTo>
                  <a:pt x="27326" y="19996"/>
                </a:lnTo>
                <a:cubicBezTo>
                  <a:pt x="27451" y="19996"/>
                  <a:pt x="27567" y="19951"/>
                  <a:pt x="27700" y="19924"/>
                </a:cubicBezTo>
                <a:lnTo>
                  <a:pt x="27745" y="19924"/>
                </a:lnTo>
                <a:cubicBezTo>
                  <a:pt x="27754" y="19915"/>
                  <a:pt x="27754" y="19915"/>
                  <a:pt x="27754" y="19915"/>
                </a:cubicBezTo>
                <a:cubicBezTo>
                  <a:pt x="27963" y="19885"/>
                  <a:pt x="28170" y="19872"/>
                  <a:pt x="28374" y="19872"/>
                </a:cubicBezTo>
                <a:close/>
                <a:moveTo>
                  <a:pt x="10617" y="21700"/>
                </a:moveTo>
                <a:cubicBezTo>
                  <a:pt x="11277" y="22065"/>
                  <a:pt x="12285" y="22511"/>
                  <a:pt x="13445" y="22583"/>
                </a:cubicBezTo>
                <a:cubicBezTo>
                  <a:pt x="13266" y="22672"/>
                  <a:pt x="13088" y="22779"/>
                  <a:pt x="12918" y="22886"/>
                </a:cubicBezTo>
                <a:cubicBezTo>
                  <a:pt x="12445" y="22485"/>
                  <a:pt x="11839" y="22270"/>
                  <a:pt x="11179" y="22270"/>
                </a:cubicBezTo>
                <a:cubicBezTo>
                  <a:pt x="10786" y="22270"/>
                  <a:pt x="10411" y="22342"/>
                  <a:pt x="10063" y="22485"/>
                </a:cubicBezTo>
                <a:cubicBezTo>
                  <a:pt x="10260" y="22244"/>
                  <a:pt x="10438" y="21985"/>
                  <a:pt x="10617" y="21700"/>
                </a:cubicBezTo>
                <a:close/>
                <a:moveTo>
                  <a:pt x="31527" y="21708"/>
                </a:moveTo>
                <a:cubicBezTo>
                  <a:pt x="31751" y="22065"/>
                  <a:pt x="31982" y="22386"/>
                  <a:pt x="32223" y="22672"/>
                </a:cubicBezTo>
                <a:cubicBezTo>
                  <a:pt x="31829" y="22467"/>
                  <a:pt x="31394" y="22365"/>
                  <a:pt x="30955" y="22365"/>
                </a:cubicBezTo>
                <a:cubicBezTo>
                  <a:pt x="30381" y="22365"/>
                  <a:pt x="29802" y="22541"/>
                  <a:pt x="29306" y="22895"/>
                </a:cubicBezTo>
                <a:cubicBezTo>
                  <a:pt x="29137" y="22788"/>
                  <a:pt x="28958" y="22681"/>
                  <a:pt x="28771" y="22592"/>
                </a:cubicBezTo>
                <a:cubicBezTo>
                  <a:pt x="29895" y="22502"/>
                  <a:pt x="30885" y="22074"/>
                  <a:pt x="31527" y="21708"/>
                </a:cubicBezTo>
                <a:close/>
                <a:moveTo>
                  <a:pt x="6242" y="17905"/>
                </a:moveTo>
                <a:cubicBezTo>
                  <a:pt x="6381" y="17905"/>
                  <a:pt x="6518" y="17911"/>
                  <a:pt x="6656" y="17926"/>
                </a:cubicBezTo>
                <a:cubicBezTo>
                  <a:pt x="8101" y="18069"/>
                  <a:pt x="9323" y="18961"/>
                  <a:pt x="10322" y="20593"/>
                </a:cubicBezTo>
                <a:cubicBezTo>
                  <a:pt x="10179" y="20683"/>
                  <a:pt x="10063" y="20763"/>
                  <a:pt x="9983" y="20825"/>
                </a:cubicBezTo>
                <a:cubicBezTo>
                  <a:pt x="9234" y="20013"/>
                  <a:pt x="8101" y="19523"/>
                  <a:pt x="6879" y="19523"/>
                </a:cubicBezTo>
                <a:cubicBezTo>
                  <a:pt x="5594" y="19523"/>
                  <a:pt x="4434" y="20049"/>
                  <a:pt x="3676" y="20914"/>
                </a:cubicBezTo>
                <a:lnTo>
                  <a:pt x="3587" y="21030"/>
                </a:lnTo>
                <a:lnTo>
                  <a:pt x="3676" y="21146"/>
                </a:lnTo>
                <a:cubicBezTo>
                  <a:pt x="4434" y="22021"/>
                  <a:pt x="5585" y="22529"/>
                  <a:pt x="6879" y="22529"/>
                </a:cubicBezTo>
                <a:cubicBezTo>
                  <a:pt x="8074" y="22529"/>
                  <a:pt x="9198" y="22056"/>
                  <a:pt x="9947" y="21280"/>
                </a:cubicBezTo>
                <a:cubicBezTo>
                  <a:pt x="10028" y="21343"/>
                  <a:pt x="10162" y="21423"/>
                  <a:pt x="10322" y="21530"/>
                </a:cubicBezTo>
                <a:cubicBezTo>
                  <a:pt x="9323" y="23154"/>
                  <a:pt x="8083" y="24037"/>
                  <a:pt x="6647" y="24171"/>
                </a:cubicBezTo>
                <a:cubicBezTo>
                  <a:pt x="6514" y="24183"/>
                  <a:pt x="6381" y="24190"/>
                  <a:pt x="6248" y="24190"/>
                </a:cubicBezTo>
                <a:cubicBezTo>
                  <a:pt x="3524" y="24190"/>
                  <a:pt x="912" y="21593"/>
                  <a:pt x="402" y="21048"/>
                </a:cubicBezTo>
                <a:cubicBezTo>
                  <a:pt x="821" y="20611"/>
                  <a:pt x="2623" y="18809"/>
                  <a:pt x="4747" y="18149"/>
                </a:cubicBezTo>
                <a:cubicBezTo>
                  <a:pt x="5112" y="18033"/>
                  <a:pt x="5478" y="17962"/>
                  <a:pt x="5853" y="17926"/>
                </a:cubicBezTo>
                <a:cubicBezTo>
                  <a:pt x="5871" y="17926"/>
                  <a:pt x="5888" y="17926"/>
                  <a:pt x="5897" y="17917"/>
                </a:cubicBezTo>
                <a:cubicBezTo>
                  <a:pt x="6014" y="17909"/>
                  <a:pt x="6128" y="17905"/>
                  <a:pt x="6242" y="17905"/>
                </a:cubicBezTo>
                <a:close/>
                <a:moveTo>
                  <a:pt x="35848" y="17928"/>
                </a:moveTo>
                <a:cubicBezTo>
                  <a:pt x="36001" y="17928"/>
                  <a:pt x="36154" y="17937"/>
                  <a:pt x="36309" y="17953"/>
                </a:cubicBezTo>
                <a:lnTo>
                  <a:pt x="36363" y="17953"/>
                </a:lnTo>
                <a:cubicBezTo>
                  <a:pt x="36782" y="17997"/>
                  <a:pt x="37201" y="18095"/>
                  <a:pt x="37603" y="18238"/>
                </a:cubicBezTo>
                <a:cubicBezTo>
                  <a:pt x="37612" y="18238"/>
                  <a:pt x="37621" y="18247"/>
                  <a:pt x="37621" y="18256"/>
                </a:cubicBezTo>
                <a:lnTo>
                  <a:pt x="37647" y="18256"/>
                </a:lnTo>
                <a:cubicBezTo>
                  <a:pt x="39672" y="18970"/>
                  <a:pt x="41367" y="20665"/>
                  <a:pt x="41760" y="21093"/>
                </a:cubicBezTo>
                <a:cubicBezTo>
                  <a:pt x="41394" y="21476"/>
                  <a:pt x="40020" y="22841"/>
                  <a:pt x="38299" y="23635"/>
                </a:cubicBezTo>
                <a:cubicBezTo>
                  <a:pt x="38272" y="23635"/>
                  <a:pt x="38245" y="23644"/>
                  <a:pt x="38218" y="23662"/>
                </a:cubicBezTo>
                <a:cubicBezTo>
                  <a:pt x="38218" y="23662"/>
                  <a:pt x="38218" y="23671"/>
                  <a:pt x="38218" y="23671"/>
                </a:cubicBezTo>
                <a:cubicBezTo>
                  <a:pt x="37612" y="23939"/>
                  <a:pt x="36960" y="24135"/>
                  <a:pt x="36300" y="24197"/>
                </a:cubicBezTo>
                <a:lnTo>
                  <a:pt x="36247" y="24197"/>
                </a:lnTo>
                <a:cubicBezTo>
                  <a:pt x="36122" y="24211"/>
                  <a:pt x="35997" y="24217"/>
                  <a:pt x="35872" y="24217"/>
                </a:cubicBezTo>
                <a:cubicBezTo>
                  <a:pt x="35747" y="24217"/>
                  <a:pt x="35622" y="24211"/>
                  <a:pt x="35497" y="24197"/>
                </a:cubicBezTo>
                <a:cubicBezTo>
                  <a:pt x="34061" y="24064"/>
                  <a:pt x="32821" y="23163"/>
                  <a:pt x="31831" y="21530"/>
                </a:cubicBezTo>
                <a:cubicBezTo>
                  <a:pt x="31982" y="21441"/>
                  <a:pt x="32098" y="21361"/>
                  <a:pt x="32179" y="21307"/>
                </a:cubicBezTo>
                <a:cubicBezTo>
                  <a:pt x="32928" y="22119"/>
                  <a:pt x="34079" y="22583"/>
                  <a:pt x="35283" y="22583"/>
                </a:cubicBezTo>
                <a:cubicBezTo>
                  <a:pt x="36550" y="22583"/>
                  <a:pt x="37728" y="22074"/>
                  <a:pt x="38468" y="21200"/>
                </a:cubicBezTo>
                <a:lnTo>
                  <a:pt x="38575" y="21102"/>
                </a:lnTo>
                <a:lnTo>
                  <a:pt x="38468" y="20986"/>
                </a:lnTo>
                <a:cubicBezTo>
                  <a:pt x="37745" y="20120"/>
                  <a:pt x="36550" y="19603"/>
                  <a:pt x="35283" y="19603"/>
                </a:cubicBezTo>
                <a:cubicBezTo>
                  <a:pt x="34097" y="19603"/>
                  <a:pt x="32964" y="20067"/>
                  <a:pt x="32214" y="20852"/>
                </a:cubicBezTo>
                <a:cubicBezTo>
                  <a:pt x="32125" y="20790"/>
                  <a:pt x="32000" y="20700"/>
                  <a:pt x="31831" y="20602"/>
                </a:cubicBezTo>
                <a:cubicBezTo>
                  <a:pt x="32821" y="18970"/>
                  <a:pt x="34070" y="18078"/>
                  <a:pt x="35515" y="17944"/>
                </a:cubicBezTo>
                <a:cubicBezTo>
                  <a:pt x="35627" y="17933"/>
                  <a:pt x="35738" y="17928"/>
                  <a:pt x="35848" y="17928"/>
                </a:cubicBezTo>
                <a:close/>
                <a:moveTo>
                  <a:pt x="26618" y="22382"/>
                </a:moveTo>
                <a:cubicBezTo>
                  <a:pt x="26737" y="22382"/>
                  <a:pt x="26857" y="22386"/>
                  <a:pt x="26978" y="22395"/>
                </a:cubicBezTo>
                <a:lnTo>
                  <a:pt x="27031" y="22395"/>
                </a:lnTo>
                <a:cubicBezTo>
                  <a:pt x="27308" y="22502"/>
                  <a:pt x="27540" y="22538"/>
                  <a:pt x="27834" y="22574"/>
                </a:cubicBezTo>
                <a:cubicBezTo>
                  <a:pt x="29574" y="23082"/>
                  <a:pt x="30725" y="24661"/>
                  <a:pt x="31081" y="25205"/>
                </a:cubicBezTo>
                <a:cubicBezTo>
                  <a:pt x="30801" y="25261"/>
                  <a:pt x="30255" y="25349"/>
                  <a:pt x="29592" y="25349"/>
                </a:cubicBezTo>
                <a:cubicBezTo>
                  <a:pt x="28759" y="25349"/>
                  <a:pt x="27740" y="25210"/>
                  <a:pt x="26826" y="24688"/>
                </a:cubicBezTo>
                <a:cubicBezTo>
                  <a:pt x="26826" y="24688"/>
                  <a:pt x="26817" y="24679"/>
                  <a:pt x="26817" y="24679"/>
                </a:cubicBezTo>
                <a:cubicBezTo>
                  <a:pt x="26701" y="24563"/>
                  <a:pt x="26558" y="24465"/>
                  <a:pt x="26362" y="24376"/>
                </a:cubicBezTo>
                <a:lnTo>
                  <a:pt x="26300" y="24331"/>
                </a:lnTo>
                <a:cubicBezTo>
                  <a:pt x="26104" y="24206"/>
                  <a:pt x="25916" y="24028"/>
                  <a:pt x="25702" y="23769"/>
                </a:cubicBezTo>
                <a:cubicBezTo>
                  <a:pt x="25952" y="23341"/>
                  <a:pt x="26139" y="22886"/>
                  <a:pt x="26264" y="22395"/>
                </a:cubicBezTo>
                <a:cubicBezTo>
                  <a:pt x="26380" y="22386"/>
                  <a:pt x="26498" y="22382"/>
                  <a:pt x="26618" y="22382"/>
                </a:cubicBezTo>
                <a:close/>
                <a:moveTo>
                  <a:pt x="15531" y="22391"/>
                </a:moveTo>
                <a:cubicBezTo>
                  <a:pt x="15648" y="22391"/>
                  <a:pt x="15765" y="22398"/>
                  <a:pt x="15880" y="22413"/>
                </a:cubicBezTo>
                <a:cubicBezTo>
                  <a:pt x="16014" y="22913"/>
                  <a:pt x="16210" y="23377"/>
                  <a:pt x="16469" y="23814"/>
                </a:cubicBezTo>
                <a:cubicBezTo>
                  <a:pt x="16353" y="23957"/>
                  <a:pt x="16219" y="24090"/>
                  <a:pt x="16085" y="24215"/>
                </a:cubicBezTo>
                <a:lnTo>
                  <a:pt x="16076" y="24215"/>
                </a:lnTo>
                <a:cubicBezTo>
                  <a:pt x="16058" y="24215"/>
                  <a:pt x="16049" y="24224"/>
                  <a:pt x="16032" y="24242"/>
                </a:cubicBezTo>
                <a:cubicBezTo>
                  <a:pt x="16014" y="24251"/>
                  <a:pt x="16005" y="24260"/>
                  <a:pt x="15987" y="24278"/>
                </a:cubicBezTo>
                <a:lnTo>
                  <a:pt x="15969" y="24287"/>
                </a:lnTo>
                <a:cubicBezTo>
                  <a:pt x="15773" y="24420"/>
                  <a:pt x="15559" y="24519"/>
                  <a:pt x="15363" y="24715"/>
                </a:cubicBezTo>
                <a:cubicBezTo>
                  <a:pt x="15336" y="24724"/>
                  <a:pt x="15300" y="24742"/>
                  <a:pt x="15273" y="24750"/>
                </a:cubicBezTo>
                <a:lnTo>
                  <a:pt x="15264" y="24759"/>
                </a:lnTo>
                <a:cubicBezTo>
                  <a:pt x="15202" y="24777"/>
                  <a:pt x="15157" y="24813"/>
                  <a:pt x="15113" y="24840"/>
                </a:cubicBezTo>
                <a:cubicBezTo>
                  <a:pt x="14291" y="25248"/>
                  <a:pt x="13412" y="25364"/>
                  <a:pt x="12670" y="25364"/>
                </a:cubicBezTo>
                <a:cubicBezTo>
                  <a:pt x="11985" y="25364"/>
                  <a:pt x="11416" y="25265"/>
                  <a:pt x="11116" y="25205"/>
                </a:cubicBezTo>
                <a:cubicBezTo>
                  <a:pt x="11473" y="24652"/>
                  <a:pt x="12668" y="23020"/>
                  <a:pt x="14488" y="22538"/>
                </a:cubicBezTo>
                <a:cubicBezTo>
                  <a:pt x="14649" y="22538"/>
                  <a:pt x="14774" y="22502"/>
                  <a:pt x="14934" y="22467"/>
                </a:cubicBezTo>
                <a:lnTo>
                  <a:pt x="14952" y="22467"/>
                </a:lnTo>
                <a:lnTo>
                  <a:pt x="14979" y="22440"/>
                </a:lnTo>
                <a:lnTo>
                  <a:pt x="14988" y="22440"/>
                </a:lnTo>
                <a:cubicBezTo>
                  <a:pt x="15006" y="22440"/>
                  <a:pt x="15032" y="22431"/>
                  <a:pt x="15050" y="22431"/>
                </a:cubicBezTo>
                <a:cubicBezTo>
                  <a:pt x="15206" y="22405"/>
                  <a:pt x="15368" y="22391"/>
                  <a:pt x="15531" y="22391"/>
                </a:cubicBezTo>
                <a:close/>
                <a:moveTo>
                  <a:pt x="21072" y="16374"/>
                </a:moveTo>
                <a:cubicBezTo>
                  <a:pt x="23668" y="16374"/>
                  <a:pt x="25765" y="18479"/>
                  <a:pt x="25765" y="21066"/>
                </a:cubicBezTo>
                <a:cubicBezTo>
                  <a:pt x="25765" y="23653"/>
                  <a:pt x="23668" y="25759"/>
                  <a:pt x="21072" y="25759"/>
                </a:cubicBezTo>
                <a:cubicBezTo>
                  <a:pt x="18494" y="25759"/>
                  <a:pt x="16380" y="23653"/>
                  <a:pt x="16380" y="21066"/>
                </a:cubicBezTo>
                <a:cubicBezTo>
                  <a:pt x="16380" y="18479"/>
                  <a:pt x="18494" y="16374"/>
                  <a:pt x="21072" y="16374"/>
                </a:cubicBezTo>
                <a:close/>
                <a:moveTo>
                  <a:pt x="11179" y="22618"/>
                </a:moveTo>
                <a:cubicBezTo>
                  <a:pt x="11723" y="22618"/>
                  <a:pt x="12222" y="22770"/>
                  <a:pt x="12633" y="23091"/>
                </a:cubicBezTo>
                <a:cubicBezTo>
                  <a:pt x="11571" y="23867"/>
                  <a:pt x="10929" y="24849"/>
                  <a:pt x="10750" y="25152"/>
                </a:cubicBezTo>
                <a:cubicBezTo>
                  <a:pt x="10741" y="25152"/>
                  <a:pt x="10733" y="25161"/>
                  <a:pt x="10724" y="25170"/>
                </a:cubicBezTo>
                <a:lnTo>
                  <a:pt x="10634" y="25179"/>
                </a:lnTo>
                <a:lnTo>
                  <a:pt x="10634" y="25348"/>
                </a:lnTo>
                <a:cubicBezTo>
                  <a:pt x="10634" y="25446"/>
                  <a:pt x="10715" y="25491"/>
                  <a:pt x="10813" y="25491"/>
                </a:cubicBezTo>
                <a:cubicBezTo>
                  <a:pt x="10822" y="25491"/>
                  <a:pt x="10840" y="25491"/>
                  <a:pt x="10857" y="25482"/>
                </a:cubicBezTo>
                <a:cubicBezTo>
                  <a:pt x="11051" y="25535"/>
                  <a:pt x="11761" y="25699"/>
                  <a:pt x="12659" y="25699"/>
                </a:cubicBezTo>
                <a:cubicBezTo>
                  <a:pt x="12960" y="25699"/>
                  <a:pt x="13283" y="25681"/>
                  <a:pt x="13614" y="25634"/>
                </a:cubicBezTo>
                <a:lnTo>
                  <a:pt x="13614" y="25634"/>
                </a:lnTo>
                <a:cubicBezTo>
                  <a:pt x="13364" y="26784"/>
                  <a:pt x="12338" y="27614"/>
                  <a:pt x="11179" y="27614"/>
                </a:cubicBezTo>
                <a:cubicBezTo>
                  <a:pt x="9778" y="27614"/>
                  <a:pt x="8627" y="26490"/>
                  <a:pt x="8627" y="25107"/>
                </a:cubicBezTo>
                <a:cubicBezTo>
                  <a:pt x="8627" y="23733"/>
                  <a:pt x="9796" y="22618"/>
                  <a:pt x="11179" y="22618"/>
                </a:cubicBezTo>
                <a:close/>
                <a:moveTo>
                  <a:pt x="30961" y="22704"/>
                </a:moveTo>
                <a:cubicBezTo>
                  <a:pt x="31599" y="22704"/>
                  <a:pt x="32228" y="22952"/>
                  <a:pt x="32696" y="23430"/>
                </a:cubicBezTo>
                <a:cubicBezTo>
                  <a:pt x="33196" y="23921"/>
                  <a:pt x="33454" y="24572"/>
                  <a:pt x="33454" y="25241"/>
                </a:cubicBezTo>
                <a:cubicBezTo>
                  <a:pt x="33454" y="25901"/>
                  <a:pt x="33196" y="26526"/>
                  <a:pt x="32732" y="26999"/>
                </a:cubicBezTo>
                <a:cubicBezTo>
                  <a:pt x="32259" y="27471"/>
                  <a:pt x="31635" y="27721"/>
                  <a:pt x="30965" y="27721"/>
                </a:cubicBezTo>
                <a:cubicBezTo>
                  <a:pt x="30296" y="27721"/>
                  <a:pt x="29654" y="27454"/>
                  <a:pt x="29172" y="26972"/>
                </a:cubicBezTo>
                <a:cubicBezTo>
                  <a:pt x="28780" y="26588"/>
                  <a:pt x="28539" y="26115"/>
                  <a:pt x="28477" y="25607"/>
                </a:cubicBezTo>
                <a:lnTo>
                  <a:pt x="28477" y="25607"/>
                </a:lnTo>
                <a:cubicBezTo>
                  <a:pt x="28855" y="25667"/>
                  <a:pt x="29221" y="25690"/>
                  <a:pt x="29559" y="25690"/>
                </a:cubicBezTo>
                <a:cubicBezTo>
                  <a:pt x="30568" y="25690"/>
                  <a:pt x="31325" y="25486"/>
                  <a:pt x="31385" y="25473"/>
                </a:cubicBezTo>
                <a:cubicBezTo>
                  <a:pt x="31438" y="25464"/>
                  <a:pt x="31474" y="25428"/>
                  <a:pt x="31501" y="25384"/>
                </a:cubicBezTo>
                <a:cubicBezTo>
                  <a:pt x="31527" y="25330"/>
                  <a:pt x="31527" y="25277"/>
                  <a:pt x="31492" y="25223"/>
                </a:cubicBezTo>
                <a:cubicBezTo>
                  <a:pt x="31447" y="25152"/>
                  <a:pt x="30787" y="23992"/>
                  <a:pt x="29601" y="23109"/>
                </a:cubicBezTo>
                <a:cubicBezTo>
                  <a:pt x="30019" y="22837"/>
                  <a:pt x="30493" y="22704"/>
                  <a:pt x="30961" y="22704"/>
                </a:cubicBezTo>
                <a:close/>
                <a:moveTo>
                  <a:pt x="14551" y="25428"/>
                </a:moveTo>
                <a:cubicBezTo>
                  <a:pt x="13828" y="26294"/>
                  <a:pt x="13445" y="27293"/>
                  <a:pt x="13248" y="27998"/>
                </a:cubicBezTo>
                <a:cubicBezTo>
                  <a:pt x="12847" y="27900"/>
                  <a:pt x="12454" y="27837"/>
                  <a:pt x="12071" y="27801"/>
                </a:cubicBezTo>
                <a:cubicBezTo>
                  <a:pt x="13043" y="27471"/>
                  <a:pt x="13792" y="26633"/>
                  <a:pt x="13971" y="25580"/>
                </a:cubicBezTo>
                <a:cubicBezTo>
                  <a:pt x="14158" y="25536"/>
                  <a:pt x="14354" y="25491"/>
                  <a:pt x="14551" y="25428"/>
                </a:cubicBezTo>
                <a:close/>
                <a:moveTo>
                  <a:pt x="27558" y="25384"/>
                </a:moveTo>
                <a:lnTo>
                  <a:pt x="27558" y="25384"/>
                </a:lnTo>
                <a:cubicBezTo>
                  <a:pt x="27745" y="25446"/>
                  <a:pt x="27941" y="25500"/>
                  <a:pt x="28138" y="25544"/>
                </a:cubicBezTo>
                <a:cubicBezTo>
                  <a:pt x="28191" y="26169"/>
                  <a:pt x="28459" y="26740"/>
                  <a:pt x="28923" y="27204"/>
                </a:cubicBezTo>
                <a:cubicBezTo>
                  <a:pt x="29199" y="27480"/>
                  <a:pt x="29511" y="27685"/>
                  <a:pt x="29850" y="27828"/>
                </a:cubicBezTo>
                <a:cubicBezTo>
                  <a:pt x="29547" y="27864"/>
                  <a:pt x="29235" y="27926"/>
                  <a:pt x="28905" y="27998"/>
                </a:cubicBezTo>
                <a:cubicBezTo>
                  <a:pt x="28708" y="27275"/>
                  <a:pt x="28307" y="26249"/>
                  <a:pt x="27558" y="25384"/>
                </a:cubicBezTo>
                <a:close/>
                <a:moveTo>
                  <a:pt x="16790" y="24287"/>
                </a:moveTo>
                <a:cubicBezTo>
                  <a:pt x="17093" y="24688"/>
                  <a:pt x="17441" y="25045"/>
                  <a:pt x="17843" y="25348"/>
                </a:cubicBezTo>
                <a:cubicBezTo>
                  <a:pt x="17780" y="25562"/>
                  <a:pt x="17718" y="25767"/>
                  <a:pt x="17611" y="25964"/>
                </a:cubicBezTo>
                <a:cubicBezTo>
                  <a:pt x="17602" y="25964"/>
                  <a:pt x="17593" y="25973"/>
                  <a:pt x="17593" y="25982"/>
                </a:cubicBezTo>
                <a:cubicBezTo>
                  <a:pt x="17557" y="25999"/>
                  <a:pt x="17530" y="26026"/>
                  <a:pt x="17513" y="26062"/>
                </a:cubicBezTo>
                <a:cubicBezTo>
                  <a:pt x="17325" y="26285"/>
                  <a:pt x="17191" y="26490"/>
                  <a:pt x="17111" y="26695"/>
                </a:cubicBezTo>
                <a:cubicBezTo>
                  <a:pt x="17102" y="26704"/>
                  <a:pt x="17093" y="26722"/>
                  <a:pt x="17093" y="26731"/>
                </a:cubicBezTo>
                <a:cubicBezTo>
                  <a:pt x="15907" y="28140"/>
                  <a:pt x="14051" y="28595"/>
                  <a:pt x="13418" y="28711"/>
                </a:cubicBezTo>
                <a:cubicBezTo>
                  <a:pt x="13543" y="28087"/>
                  <a:pt x="13998" y="26285"/>
                  <a:pt x="15371" y="25089"/>
                </a:cubicBezTo>
                <a:lnTo>
                  <a:pt x="15461" y="25054"/>
                </a:lnTo>
                <a:lnTo>
                  <a:pt x="15550" y="25009"/>
                </a:lnTo>
                <a:cubicBezTo>
                  <a:pt x="15559" y="25000"/>
                  <a:pt x="15568" y="24991"/>
                  <a:pt x="15568" y="24982"/>
                </a:cubicBezTo>
                <a:cubicBezTo>
                  <a:pt x="15782" y="24884"/>
                  <a:pt x="15978" y="24759"/>
                  <a:pt x="16139" y="24590"/>
                </a:cubicBezTo>
                <a:cubicBezTo>
                  <a:pt x="16148" y="24581"/>
                  <a:pt x="16148" y="24581"/>
                  <a:pt x="16148" y="24581"/>
                </a:cubicBezTo>
                <a:lnTo>
                  <a:pt x="16246" y="24527"/>
                </a:lnTo>
                <a:cubicBezTo>
                  <a:pt x="16388" y="24456"/>
                  <a:pt x="16576" y="24367"/>
                  <a:pt x="16790" y="24287"/>
                </a:cubicBezTo>
                <a:close/>
                <a:moveTo>
                  <a:pt x="25363" y="24287"/>
                </a:moveTo>
                <a:cubicBezTo>
                  <a:pt x="25657" y="24376"/>
                  <a:pt x="25907" y="24483"/>
                  <a:pt x="26130" y="24617"/>
                </a:cubicBezTo>
                <a:lnTo>
                  <a:pt x="26139" y="24617"/>
                </a:lnTo>
                <a:cubicBezTo>
                  <a:pt x="26327" y="24804"/>
                  <a:pt x="26496" y="24929"/>
                  <a:pt x="26657" y="24982"/>
                </a:cubicBezTo>
                <a:cubicBezTo>
                  <a:pt x="27861" y="25928"/>
                  <a:pt x="28396" y="27373"/>
                  <a:pt x="28619" y="28230"/>
                </a:cubicBezTo>
                <a:lnTo>
                  <a:pt x="28619" y="28256"/>
                </a:lnTo>
                <a:cubicBezTo>
                  <a:pt x="28619" y="28274"/>
                  <a:pt x="28628" y="28283"/>
                  <a:pt x="28637" y="28292"/>
                </a:cubicBezTo>
                <a:cubicBezTo>
                  <a:pt x="28682" y="28462"/>
                  <a:pt x="28708" y="28604"/>
                  <a:pt x="28726" y="28711"/>
                </a:cubicBezTo>
                <a:cubicBezTo>
                  <a:pt x="28111" y="28595"/>
                  <a:pt x="26335" y="28149"/>
                  <a:pt x="25131" y="26820"/>
                </a:cubicBezTo>
                <a:lnTo>
                  <a:pt x="25104" y="26793"/>
                </a:lnTo>
                <a:cubicBezTo>
                  <a:pt x="25104" y="26784"/>
                  <a:pt x="25095" y="26776"/>
                  <a:pt x="25095" y="26767"/>
                </a:cubicBezTo>
                <a:lnTo>
                  <a:pt x="25095" y="26704"/>
                </a:lnTo>
                <a:lnTo>
                  <a:pt x="25051" y="26651"/>
                </a:lnTo>
                <a:cubicBezTo>
                  <a:pt x="25042" y="26651"/>
                  <a:pt x="25042" y="26642"/>
                  <a:pt x="25033" y="26642"/>
                </a:cubicBezTo>
                <a:cubicBezTo>
                  <a:pt x="24908" y="26374"/>
                  <a:pt x="24730" y="26142"/>
                  <a:pt x="24587" y="25973"/>
                </a:cubicBezTo>
                <a:lnTo>
                  <a:pt x="24542" y="25892"/>
                </a:lnTo>
                <a:cubicBezTo>
                  <a:pt x="24453" y="25741"/>
                  <a:pt x="24373" y="25553"/>
                  <a:pt x="24301" y="25348"/>
                </a:cubicBezTo>
                <a:cubicBezTo>
                  <a:pt x="24703" y="25045"/>
                  <a:pt x="25060" y="24688"/>
                  <a:pt x="25363" y="24287"/>
                </a:cubicBezTo>
                <a:close/>
                <a:moveTo>
                  <a:pt x="8609" y="23841"/>
                </a:moveTo>
                <a:cubicBezTo>
                  <a:pt x="8413" y="24224"/>
                  <a:pt x="8297" y="24652"/>
                  <a:pt x="8288" y="25107"/>
                </a:cubicBezTo>
                <a:cubicBezTo>
                  <a:pt x="8288" y="26428"/>
                  <a:pt x="9216" y="27543"/>
                  <a:pt x="10465" y="27855"/>
                </a:cubicBezTo>
                <a:cubicBezTo>
                  <a:pt x="9698" y="27998"/>
                  <a:pt x="9029" y="28301"/>
                  <a:pt x="8449" y="28783"/>
                </a:cubicBezTo>
                <a:cubicBezTo>
                  <a:pt x="8261" y="28943"/>
                  <a:pt x="8083" y="29113"/>
                  <a:pt x="7913" y="29300"/>
                </a:cubicBezTo>
                <a:cubicBezTo>
                  <a:pt x="7566" y="29211"/>
                  <a:pt x="6263" y="28774"/>
                  <a:pt x="5710" y="27659"/>
                </a:cubicBezTo>
                <a:cubicBezTo>
                  <a:pt x="5291" y="26802"/>
                  <a:pt x="5371" y="25741"/>
                  <a:pt x="5933" y="24519"/>
                </a:cubicBezTo>
                <a:cubicBezTo>
                  <a:pt x="6045" y="24527"/>
                  <a:pt x="6158" y="24531"/>
                  <a:pt x="6271" y="24531"/>
                </a:cubicBezTo>
                <a:cubicBezTo>
                  <a:pt x="6409" y="24531"/>
                  <a:pt x="6549" y="24524"/>
                  <a:pt x="6691" y="24510"/>
                </a:cubicBezTo>
                <a:cubicBezTo>
                  <a:pt x="7369" y="24447"/>
                  <a:pt x="8012" y="24224"/>
                  <a:pt x="8609" y="23841"/>
                </a:cubicBezTo>
                <a:close/>
                <a:moveTo>
                  <a:pt x="33365" y="23742"/>
                </a:moveTo>
                <a:lnTo>
                  <a:pt x="33365" y="23742"/>
                </a:lnTo>
                <a:cubicBezTo>
                  <a:pt x="34008" y="24197"/>
                  <a:pt x="34703" y="24465"/>
                  <a:pt x="35453" y="24536"/>
                </a:cubicBezTo>
                <a:cubicBezTo>
                  <a:pt x="35595" y="24551"/>
                  <a:pt x="35735" y="24558"/>
                  <a:pt x="35873" y="24558"/>
                </a:cubicBezTo>
                <a:cubicBezTo>
                  <a:pt x="35986" y="24558"/>
                  <a:pt x="36099" y="24553"/>
                  <a:pt x="36211" y="24545"/>
                </a:cubicBezTo>
                <a:cubicBezTo>
                  <a:pt x="36398" y="24875"/>
                  <a:pt x="37005" y="26062"/>
                  <a:pt x="36604" y="27275"/>
                </a:cubicBezTo>
                <a:cubicBezTo>
                  <a:pt x="36309" y="28158"/>
                  <a:pt x="35506" y="28854"/>
                  <a:pt x="34231" y="29336"/>
                </a:cubicBezTo>
                <a:cubicBezTo>
                  <a:pt x="34061" y="29149"/>
                  <a:pt x="33883" y="28970"/>
                  <a:pt x="33695" y="28810"/>
                </a:cubicBezTo>
                <a:cubicBezTo>
                  <a:pt x="33169" y="28372"/>
                  <a:pt x="32562" y="28078"/>
                  <a:pt x="31875" y="27917"/>
                </a:cubicBezTo>
                <a:cubicBezTo>
                  <a:pt x="32286" y="27784"/>
                  <a:pt x="32660" y="27552"/>
                  <a:pt x="32973" y="27239"/>
                </a:cubicBezTo>
                <a:cubicBezTo>
                  <a:pt x="33499" y="26704"/>
                  <a:pt x="33793" y="25999"/>
                  <a:pt x="33793" y="25241"/>
                </a:cubicBezTo>
                <a:cubicBezTo>
                  <a:pt x="33793" y="24697"/>
                  <a:pt x="33642" y="24188"/>
                  <a:pt x="33365" y="23742"/>
                </a:cubicBezTo>
                <a:close/>
                <a:moveTo>
                  <a:pt x="16736" y="27561"/>
                </a:moveTo>
                <a:cubicBezTo>
                  <a:pt x="16674" y="27748"/>
                  <a:pt x="16620" y="27935"/>
                  <a:pt x="16585" y="28123"/>
                </a:cubicBezTo>
                <a:cubicBezTo>
                  <a:pt x="15969" y="28185"/>
                  <a:pt x="15407" y="28453"/>
                  <a:pt x="14934" y="28908"/>
                </a:cubicBezTo>
                <a:cubicBezTo>
                  <a:pt x="14658" y="29184"/>
                  <a:pt x="14453" y="29505"/>
                  <a:pt x="14310" y="29844"/>
                </a:cubicBezTo>
                <a:cubicBezTo>
                  <a:pt x="14265" y="29541"/>
                  <a:pt x="14212" y="29229"/>
                  <a:pt x="14131" y="28899"/>
                </a:cubicBezTo>
                <a:cubicBezTo>
                  <a:pt x="14845" y="28702"/>
                  <a:pt x="15862" y="28310"/>
                  <a:pt x="16736" y="27561"/>
                </a:cubicBezTo>
                <a:close/>
                <a:moveTo>
                  <a:pt x="25443" y="27596"/>
                </a:moveTo>
                <a:lnTo>
                  <a:pt x="25443" y="27596"/>
                </a:lnTo>
                <a:cubicBezTo>
                  <a:pt x="26309" y="28319"/>
                  <a:pt x="27317" y="28702"/>
                  <a:pt x="28013" y="28899"/>
                </a:cubicBezTo>
                <a:cubicBezTo>
                  <a:pt x="27923" y="29309"/>
                  <a:pt x="27852" y="29702"/>
                  <a:pt x="27825" y="30076"/>
                </a:cubicBezTo>
                <a:cubicBezTo>
                  <a:pt x="27495" y="29104"/>
                  <a:pt x="26648" y="28355"/>
                  <a:pt x="25586" y="28167"/>
                </a:cubicBezTo>
                <a:cubicBezTo>
                  <a:pt x="25550" y="27980"/>
                  <a:pt x="25506"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7" y="27801"/>
                </a:cubicBezTo>
                <a:cubicBezTo>
                  <a:pt x="5978" y="28943"/>
                  <a:pt x="7164" y="29425"/>
                  <a:pt x="7682" y="29586"/>
                </a:cubicBezTo>
                <a:cubicBezTo>
                  <a:pt x="7521" y="29800"/>
                  <a:pt x="7369" y="30032"/>
                  <a:pt x="7235" y="30264"/>
                </a:cubicBezTo>
                <a:cubicBezTo>
                  <a:pt x="6807" y="30157"/>
                  <a:pt x="5300" y="29666"/>
                  <a:pt x="4559" y="28319"/>
                </a:cubicBezTo>
                <a:cubicBezTo>
                  <a:pt x="3970" y="27239"/>
                  <a:pt x="3970" y="25883"/>
                  <a:pt x="4577" y="24251"/>
                </a:cubicBezTo>
                <a:close/>
                <a:moveTo>
                  <a:pt x="37371" y="24340"/>
                </a:moveTo>
                <a:cubicBezTo>
                  <a:pt x="37585" y="24742"/>
                  <a:pt x="38307" y="26124"/>
                  <a:pt x="37888" y="27614"/>
                </a:cubicBezTo>
                <a:cubicBezTo>
                  <a:pt x="37549" y="28792"/>
                  <a:pt x="36577" y="29755"/>
                  <a:pt x="34998" y="30478"/>
                </a:cubicBezTo>
                <a:cubicBezTo>
                  <a:pt x="34846" y="30183"/>
                  <a:pt x="34668" y="29898"/>
                  <a:pt x="34463" y="29621"/>
                </a:cubicBezTo>
                <a:cubicBezTo>
                  <a:pt x="35774" y="29086"/>
                  <a:pt x="36604" y="28346"/>
                  <a:pt x="36925" y="27373"/>
                </a:cubicBezTo>
                <a:cubicBezTo>
                  <a:pt x="37326" y="26169"/>
                  <a:pt x="36827" y="25000"/>
                  <a:pt x="36568" y="24510"/>
                </a:cubicBezTo>
                <a:cubicBezTo>
                  <a:pt x="36836" y="24474"/>
                  <a:pt x="37103" y="24420"/>
                  <a:pt x="37371" y="24340"/>
                </a:cubicBezTo>
                <a:close/>
                <a:moveTo>
                  <a:pt x="23811" y="25678"/>
                </a:moveTo>
                <a:cubicBezTo>
                  <a:pt x="23954" y="25794"/>
                  <a:pt x="24096" y="25928"/>
                  <a:pt x="24248" y="26098"/>
                </a:cubicBezTo>
                <a:cubicBezTo>
                  <a:pt x="24257" y="26115"/>
                  <a:pt x="24275" y="26142"/>
                  <a:pt x="24293" y="26151"/>
                </a:cubicBezTo>
                <a:cubicBezTo>
                  <a:pt x="24310" y="26169"/>
                  <a:pt x="24319" y="26178"/>
                  <a:pt x="24328" y="26196"/>
                </a:cubicBezTo>
                <a:cubicBezTo>
                  <a:pt x="24417" y="26437"/>
                  <a:pt x="24560" y="26660"/>
                  <a:pt x="24774" y="26874"/>
                </a:cubicBezTo>
                <a:cubicBezTo>
                  <a:pt x="24801" y="26927"/>
                  <a:pt x="24819" y="26990"/>
                  <a:pt x="24855" y="27025"/>
                </a:cubicBezTo>
                <a:cubicBezTo>
                  <a:pt x="25631" y="28604"/>
                  <a:pt x="25354" y="30406"/>
                  <a:pt x="25220" y="31040"/>
                </a:cubicBezTo>
                <a:cubicBezTo>
                  <a:pt x="24676" y="30674"/>
                  <a:pt x="23044" y="29479"/>
                  <a:pt x="22544" y="27659"/>
                </a:cubicBezTo>
                <a:cubicBezTo>
                  <a:pt x="22544" y="27516"/>
                  <a:pt x="22517" y="27373"/>
                  <a:pt x="22482" y="27204"/>
                </a:cubicBezTo>
                <a:lnTo>
                  <a:pt x="22482" y="27195"/>
                </a:lnTo>
                <a:lnTo>
                  <a:pt x="22464" y="27168"/>
                </a:lnTo>
                <a:cubicBezTo>
                  <a:pt x="22455" y="27141"/>
                  <a:pt x="22455" y="27115"/>
                  <a:pt x="22455" y="27079"/>
                </a:cubicBezTo>
                <a:lnTo>
                  <a:pt x="22455" y="27061"/>
                </a:lnTo>
                <a:cubicBezTo>
                  <a:pt x="22455" y="27052"/>
                  <a:pt x="22455" y="27052"/>
                  <a:pt x="22446" y="27043"/>
                </a:cubicBezTo>
                <a:cubicBezTo>
                  <a:pt x="22401" y="26793"/>
                  <a:pt x="22401" y="26526"/>
                  <a:pt x="22428" y="26258"/>
                </a:cubicBezTo>
                <a:cubicBezTo>
                  <a:pt x="22919" y="26133"/>
                  <a:pt x="23383" y="25937"/>
                  <a:pt x="23811" y="25678"/>
                </a:cubicBezTo>
                <a:close/>
                <a:moveTo>
                  <a:pt x="18360" y="25696"/>
                </a:moveTo>
                <a:cubicBezTo>
                  <a:pt x="18788" y="25946"/>
                  <a:pt x="19252" y="26142"/>
                  <a:pt x="19743" y="26267"/>
                </a:cubicBezTo>
                <a:cubicBezTo>
                  <a:pt x="19761" y="26490"/>
                  <a:pt x="19761" y="26722"/>
                  <a:pt x="19752" y="26954"/>
                </a:cubicBezTo>
                <a:lnTo>
                  <a:pt x="19716" y="27079"/>
                </a:lnTo>
                <a:lnTo>
                  <a:pt x="19716" y="27097"/>
                </a:lnTo>
                <a:cubicBezTo>
                  <a:pt x="19627" y="27320"/>
                  <a:pt x="19618" y="27552"/>
                  <a:pt x="19555" y="27828"/>
                </a:cubicBezTo>
                <a:cubicBezTo>
                  <a:pt x="19555" y="27855"/>
                  <a:pt x="19555" y="27882"/>
                  <a:pt x="19555" y="27909"/>
                </a:cubicBezTo>
                <a:cubicBezTo>
                  <a:pt x="19020" y="29577"/>
                  <a:pt x="17504" y="30701"/>
                  <a:pt x="16951" y="31058"/>
                </a:cubicBezTo>
                <a:cubicBezTo>
                  <a:pt x="16808" y="30406"/>
                  <a:pt x="16522" y="28471"/>
                  <a:pt x="17432" y="26847"/>
                </a:cubicBezTo>
                <a:cubicBezTo>
                  <a:pt x="17432" y="26838"/>
                  <a:pt x="17441" y="26829"/>
                  <a:pt x="17441" y="26820"/>
                </a:cubicBezTo>
                <a:cubicBezTo>
                  <a:pt x="17584" y="26651"/>
                  <a:pt x="17762" y="26437"/>
                  <a:pt x="17834" y="26205"/>
                </a:cubicBezTo>
                <a:cubicBezTo>
                  <a:pt x="17843" y="26196"/>
                  <a:pt x="17852" y="26178"/>
                  <a:pt x="17860" y="26169"/>
                </a:cubicBezTo>
                <a:cubicBezTo>
                  <a:pt x="18003" y="25999"/>
                  <a:pt x="18164" y="25848"/>
                  <a:pt x="18360" y="25696"/>
                </a:cubicBezTo>
                <a:close/>
                <a:moveTo>
                  <a:pt x="38272" y="24019"/>
                </a:moveTo>
                <a:cubicBezTo>
                  <a:pt x="38575" y="24465"/>
                  <a:pt x="39610" y="26169"/>
                  <a:pt x="39084" y="27917"/>
                </a:cubicBezTo>
                <a:cubicBezTo>
                  <a:pt x="38682" y="29291"/>
                  <a:pt x="37389" y="30362"/>
                  <a:pt x="35292" y="31129"/>
                </a:cubicBezTo>
                <a:cubicBezTo>
                  <a:pt x="35248" y="31013"/>
                  <a:pt x="35194" y="30897"/>
                  <a:pt x="35141" y="30781"/>
                </a:cubicBezTo>
                <a:cubicBezTo>
                  <a:pt x="36809" y="30014"/>
                  <a:pt x="37844" y="28988"/>
                  <a:pt x="38192" y="27703"/>
                </a:cubicBezTo>
                <a:cubicBezTo>
                  <a:pt x="38664" y="26169"/>
                  <a:pt x="37986" y="24742"/>
                  <a:pt x="37701" y="24242"/>
                </a:cubicBezTo>
                <a:cubicBezTo>
                  <a:pt x="37897" y="24180"/>
                  <a:pt x="38084" y="24099"/>
                  <a:pt x="38272" y="24019"/>
                </a:cubicBezTo>
                <a:close/>
                <a:moveTo>
                  <a:pt x="3899" y="24001"/>
                </a:moveTo>
                <a:cubicBezTo>
                  <a:pt x="4015" y="24055"/>
                  <a:pt x="4140" y="24099"/>
                  <a:pt x="4256" y="24144"/>
                </a:cubicBezTo>
                <a:cubicBezTo>
                  <a:pt x="3944" y="25000"/>
                  <a:pt x="3792" y="25794"/>
                  <a:pt x="3792" y="26517"/>
                </a:cubicBezTo>
                <a:cubicBezTo>
                  <a:pt x="3792" y="27248"/>
                  <a:pt x="3953" y="27909"/>
                  <a:pt x="4256" y="28471"/>
                </a:cubicBezTo>
                <a:cubicBezTo>
                  <a:pt x="5041" y="29880"/>
                  <a:pt x="6513" y="30415"/>
                  <a:pt x="7075" y="30567"/>
                </a:cubicBezTo>
                <a:cubicBezTo>
                  <a:pt x="6986" y="30754"/>
                  <a:pt x="6905" y="30951"/>
                  <a:pt x="6825" y="31138"/>
                </a:cubicBezTo>
                <a:cubicBezTo>
                  <a:pt x="6290" y="31031"/>
                  <a:pt x="4363" y="30549"/>
                  <a:pt x="3515" y="28952"/>
                </a:cubicBezTo>
                <a:cubicBezTo>
                  <a:pt x="2811" y="27694"/>
                  <a:pt x="2953" y="26017"/>
                  <a:pt x="3899" y="24001"/>
                </a:cubicBezTo>
                <a:close/>
                <a:moveTo>
                  <a:pt x="21821" y="26383"/>
                </a:moveTo>
                <a:cubicBezTo>
                  <a:pt x="21955" y="26642"/>
                  <a:pt x="22044" y="26900"/>
                  <a:pt x="22107" y="27141"/>
                </a:cubicBezTo>
                <a:cubicBezTo>
                  <a:pt x="22107" y="27150"/>
                  <a:pt x="22107" y="27159"/>
                  <a:pt x="22107" y="27177"/>
                </a:cubicBezTo>
                <a:cubicBezTo>
                  <a:pt x="22116" y="27302"/>
                  <a:pt x="22151" y="27418"/>
                  <a:pt x="22178" y="27543"/>
                </a:cubicBezTo>
                <a:cubicBezTo>
                  <a:pt x="22187" y="27578"/>
                  <a:pt x="22196" y="27623"/>
                  <a:pt x="22205" y="27659"/>
                </a:cubicBezTo>
                <a:lnTo>
                  <a:pt x="22205" y="27712"/>
                </a:lnTo>
                <a:cubicBezTo>
                  <a:pt x="22446" y="29229"/>
                  <a:pt x="21830" y="30647"/>
                  <a:pt x="21375" y="31441"/>
                </a:cubicBezTo>
                <a:cubicBezTo>
                  <a:pt x="21358" y="31450"/>
                  <a:pt x="21349" y="31468"/>
                  <a:pt x="21331" y="31486"/>
                </a:cubicBezTo>
                <a:cubicBezTo>
                  <a:pt x="21313" y="31504"/>
                  <a:pt x="21313" y="31530"/>
                  <a:pt x="21304" y="31557"/>
                </a:cubicBezTo>
                <a:cubicBezTo>
                  <a:pt x="21224" y="31700"/>
                  <a:pt x="21143" y="31825"/>
                  <a:pt x="21090" y="31914"/>
                </a:cubicBezTo>
                <a:cubicBezTo>
                  <a:pt x="20751" y="31414"/>
                  <a:pt x="19894" y="29987"/>
                  <a:pt x="19894" y="28346"/>
                </a:cubicBezTo>
                <a:cubicBezTo>
                  <a:pt x="19894" y="28185"/>
                  <a:pt x="19894" y="28024"/>
                  <a:pt x="19903" y="27864"/>
                </a:cubicBezTo>
                <a:cubicBezTo>
                  <a:pt x="20010" y="27596"/>
                  <a:pt x="20064" y="27364"/>
                  <a:pt x="20073" y="27123"/>
                </a:cubicBezTo>
                <a:cubicBezTo>
                  <a:pt x="20082" y="27123"/>
                  <a:pt x="20082" y="27115"/>
                  <a:pt x="20082" y="27115"/>
                </a:cubicBezTo>
                <a:lnTo>
                  <a:pt x="20109" y="26999"/>
                </a:lnTo>
                <a:lnTo>
                  <a:pt x="20100" y="26999"/>
                </a:lnTo>
                <a:cubicBezTo>
                  <a:pt x="20162" y="26758"/>
                  <a:pt x="20242" y="26561"/>
                  <a:pt x="20349" y="26383"/>
                </a:cubicBezTo>
                <a:cubicBezTo>
                  <a:pt x="20581" y="26419"/>
                  <a:pt x="20822" y="26437"/>
                  <a:pt x="21072" y="26437"/>
                </a:cubicBezTo>
                <a:cubicBezTo>
                  <a:pt x="21322" y="26437"/>
                  <a:pt x="21572" y="26419"/>
                  <a:pt x="21821" y="26383"/>
                </a:cubicBezTo>
                <a:close/>
                <a:moveTo>
                  <a:pt x="22589" y="28676"/>
                </a:moveTo>
                <a:cubicBezTo>
                  <a:pt x="22687" y="28872"/>
                  <a:pt x="22785" y="29050"/>
                  <a:pt x="22901" y="29220"/>
                </a:cubicBezTo>
                <a:cubicBezTo>
                  <a:pt x="22499" y="29702"/>
                  <a:pt x="22294" y="30299"/>
                  <a:pt x="22294" y="30959"/>
                </a:cubicBezTo>
                <a:cubicBezTo>
                  <a:pt x="22294" y="31361"/>
                  <a:pt x="22375" y="31745"/>
                  <a:pt x="22526" y="32092"/>
                </a:cubicBezTo>
                <a:cubicBezTo>
                  <a:pt x="22276" y="31896"/>
                  <a:pt x="22000" y="31709"/>
                  <a:pt x="21705" y="31530"/>
                </a:cubicBezTo>
                <a:cubicBezTo>
                  <a:pt x="22071" y="30861"/>
                  <a:pt x="22517" y="29835"/>
                  <a:pt x="22589" y="28676"/>
                </a:cubicBezTo>
                <a:close/>
                <a:moveTo>
                  <a:pt x="19555" y="28756"/>
                </a:moveTo>
                <a:cubicBezTo>
                  <a:pt x="19636" y="29889"/>
                  <a:pt x="20073" y="30879"/>
                  <a:pt x="20439" y="31522"/>
                </a:cubicBezTo>
                <a:cubicBezTo>
                  <a:pt x="20082" y="31745"/>
                  <a:pt x="19752" y="31976"/>
                  <a:pt x="19466" y="32217"/>
                </a:cubicBezTo>
                <a:cubicBezTo>
                  <a:pt x="19930" y="31298"/>
                  <a:pt x="19868"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30" y="31896"/>
                </a:cubicBezTo>
                <a:cubicBezTo>
                  <a:pt x="11074" y="32652"/>
                  <a:pt x="10078" y="33094"/>
                  <a:pt x="9114" y="33094"/>
                </a:cubicBezTo>
                <a:cubicBezTo>
                  <a:pt x="9076" y="33094"/>
                  <a:pt x="9039" y="33093"/>
                  <a:pt x="9002" y="33092"/>
                </a:cubicBezTo>
                <a:cubicBezTo>
                  <a:pt x="8993" y="33047"/>
                  <a:pt x="8993" y="33011"/>
                  <a:pt x="8993" y="32993"/>
                </a:cubicBezTo>
                <a:cubicBezTo>
                  <a:pt x="8993" y="32012"/>
                  <a:pt x="9448" y="31022"/>
                  <a:pt x="10197" y="30264"/>
                </a:cubicBezTo>
                <a:cubicBezTo>
                  <a:pt x="10968" y="29501"/>
                  <a:pt x="11966" y="29067"/>
                  <a:pt x="12938" y="29067"/>
                </a:cubicBezTo>
                <a:close/>
                <a:moveTo>
                  <a:pt x="29174" y="29129"/>
                </a:moveTo>
                <a:cubicBezTo>
                  <a:pt x="30153" y="29129"/>
                  <a:pt x="31149" y="29547"/>
                  <a:pt x="31902" y="30317"/>
                </a:cubicBezTo>
                <a:cubicBezTo>
                  <a:pt x="32669" y="31067"/>
                  <a:pt x="33107" y="32057"/>
                  <a:pt x="33107" y="33038"/>
                </a:cubicBezTo>
                <a:lnTo>
                  <a:pt x="33107" y="33136"/>
                </a:lnTo>
                <a:cubicBezTo>
                  <a:pt x="33076" y="33137"/>
                  <a:pt x="33046" y="33137"/>
                  <a:pt x="33016" y="33137"/>
                </a:cubicBezTo>
                <a:cubicBezTo>
                  <a:pt x="32037" y="33137"/>
                  <a:pt x="31057" y="32720"/>
                  <a:pt x="30279" y="31950"/>
                </a:cubicBezTo>
                <a:cubicBezTo>
                  <a:pt x="29520" y="31191"/>
                  <a:pt x="29083" y="30210"/>
                  <a:pt x="29083" y="29229"/>
                </a:cubicBezTo>
                <a:lnTo>
                  <a:pt x="29083" y="29131"/>
                </a:lnTo>
                <a:cubicBezTo>
                  <a:pt x="29113" y="29130"/>
                  <a:pt x="29144" y="29129"/>
                  <a:pt x="29174" y="29129"/>
                </a:cubicBezTo>
                <a:close/>
                <a:moveTo>
                  <a:pt x="16522" y="28462"/>
                </a:moveTo>
                <a:lnTo>
                  <a:pt x="16522" y="28462"/>
                </a:lnTo>
                <a:cubicBezTo>
                  <a:pt x="16460" y="28836"/>
                  <a:pt x="16442" y="29193"/>
                  <a:pt x="16442" y="29523"/>
                </a:cubicBezTo>
                <a:cubicBezTo>
                  <a:pt x="16442" y="30558"/>
                  <a:pt x="16656" y="31316"/>
                  <a:pt x="16674" y="31379"/>
                </a:cubicBezTo>
                <a:cubicBezTo>
                  <a:pt x="16674" y="31388"/>
                  <a:pt x="16674" y="31397"/>
                  <a:pt x="16683" y="31406"/>
                </a:cubicBezTo>
                <a:cubicBezTo>
                  <a:pt x="16683" y="31406"/>
                  <a:pt x="16683" y="31414"/>
                  <a:pt x="16683" y="31414"/>
                </a:cubicBezTo>
                <a:cubicBezTo>
                  <a:pt x="16683" y="31423"/>
                  <a:pt x="16692" y="31423"/>
                  <a:pt x="16692" y="31423"/>
                </a:cubicBezTo>
                <a:cubicBezTo>
                  <a:pt x="16701" y="31432"/>
                  <a:pt x="16701" y="31441"/>
                  <a:pt x="16710" y="31450"/>
                </a:cubicBezTo>
                <a:cubicBezTo>
                  <a:pt x="16744" y="31478"/>
                  <a:pt x="16790" y="31500"/>
                  <a:pt x="16834" y="31500"/>
                </a:cubicBezTo>
                <a:cubicBezTo>
                  <a:pt x="16846" y="31500"/>
                  <a:pt x="16858" y="31499"/>
                  <a:pt x="16870" y="31495"/>
                </a:cubicBezTo>
                <a:lnTo>
                  <a:pt x="16879" y="31495"/>
                </a:lnTo>
                <a:cubicBezTo>
                  <a:pt x="16897" y="31495"/>
                  <a:pt x="16906" y="31486"/>
                  <a:pt x="16915" y="31486"/>
                </a:cubicBezTo>
                <a:cubicBezTo>
                  <a:pt x="16977" y="31450"/>
                  <a:pt x="18146" y="30781"/>
                  <a:pt x="19047" y="29577"/>
                </a:cubicBezTo>
                <a:lnTo>
                  <a:pt x="19047" y="29577"/>
                </a:lnTo>
                <a:cubicBezTo>
                  <a:pt x="19663" y="30567"/>
                  <a:pt x="19547" y="31869"/>
                  <a:pt x="18708" y="32690"/>
                </a:cubicBezTo>
                <a:cubicBezTo>
                  <a:pt x="18217" y="33181"/>
                  <a:pt x="17593" y="33448"/>
                  <a:pt x="16906" y="33448"/>
                </a:cubicBezTo>
                <a:cubicBezTo>
                  <a:pt x="16246" y="33448"/>
                  <a:pt x="15603" y="33181"/>
                  <a:pt x="15140" y="32717"/>
                </a:cubicBezTo>
                <a:cubicBezTo>
                  <a:pt x="14167" y="31736"/>
                  <a:pt x="14194" y="30148"/>
                  <a:pt x="15166" y="29157"/>
                </a:cubicBezTo>
                <a:cubicBezTo>
                  <a:pt x="15550" y="28774"/>
                  <a:pt x="16005" y="28533"/>
                  <a:pt x="16522" y="28462"/>
                </a:cubicBezTo>
                <a:close/>
                <a:moveTo>
                  <a:pt x="25649" y="28524"/>
                </a:moveTo>
                <a:lnTo>
                  <a:pt x="25649" y="28524"/>
                </a:ln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5" y="29898"/>
                  <a:pt x="23097" y="29496"/>
                </a:cubicBezTo>
                <a:cubicBezTo>
                  <a:pt x="23918" y="30621"/>
                  <a:pt x="24971" y="31281"/>
                  <a:pt x="25194" y="31423"/>
                </a:cubicBezTo>
                <a:cubicBezTo>
                  <a:pt x="25220" y="31459"/>
                  <a:pt x="25274" y="31486"/>
                  <a:pt x="25327" y="31486"/>
                </a:cubicBezTo>
                <a:lnTo>
                  <a:pt x="25327" y="31495"/>
                </a:lnTo>
                <a:lnTo>
                  <a:pt x="25461" y="31495"/>
                </a:lnTo>
                <a:lnTo>
                  <a:pt x="25470" y="31459"/>
                </a:lnTo>
                <a:cubicBezTo>
                  <a:pt x="25506" y="31414"/>
                  <a:pt x="25515" y="31370"/>
                  <a:pt x="25515" y="31316"/>
                </a:cubicBezTo>
                <a:lnTo>
                  <a:pt x="25533" y="31254"/>
                </a:lnTo>
                <a:lnTo>
                  <a:pt x="25506" y="31236"/>
                </a:lnTo>
                <a:cubicBezTo>
                  <a:pt x="25595" y="30870"/>
                  <a:pt x="25818" y="29764"/>
                  <a:pt x="25649" y="28524"/>
                </a:cubicBezTo>
                <a:close/>
                <a:moveTo>
                  <a:pt x="11446" y="28117"/>
                </a:moveTo>
                <a:cubicBezTo>
                  <a:pt x="11981" y="28117"/>
                  <a:pt x="12556" y="28190"/>
                  <a:pt x="13168" y="28337"/>
                </a:cubicBezTo>
                <a:cubicBezTo>
                  <a:pt x="13123" y="28506"/>
                  <a:pt x="13097" y="28649"/>
                  <a:pt x="13079" y="28747"/>
                </a:cubicBezTo>
                <a:cubicBezTo>
                  <a:pt x="13014" y="28743"/>
                  <a:pt x="12950" y="28742"/>
                  <a:pt x="12885" y="28742"/>
                </a:cubicBezTo>
                <a:cubicBezTo>
                  <a:pt x="11847" y="28742"/>
                  <a:pt x="10779" y="29208"/>
                  <a:pt x="9956" y="30023"/>
                </a:cubicBezTo>
                <a:cubicBezTo>
                  <a:pt x="9136" y="30852"/>
                  <a:pt x="8654" y="31923"/>
                  <a:pt x="8654" y="32993"/>
                </a:cubicBezTo>
                <a:cubicBezTo>
                  <a:pt x="8654" y="33074"/>
                  <a:pt x="8654" y="33163"/>
                  <a:pt x="8672" y="33261"/>
                </a:cubicBezTo>
                <a:lnTo>
                  <a:pt x="8690" y="33413"/>
                </a:lnTo>
                <a:lnTo>
                  <a:pt x="8815" y="33413"/>
                </a:lnTo>
                <a:cubicBezTo>
                  <a:pt x="8920" y="33423"/>
                  <a:pt x="9026" y="33427"/>
                  <a:pt x="9132" y="33427"/>
                </a:cubicBezTo>
                <a:cubicBezTo>
                  <a:pt x="10179" y="33427"/>
                  <a:pt x="11262" y="32955"/>
                  <a:pt x="12080" y="32137"/>
                </a:cubicBezTo>
                <a:cubicBezTo>
                  <a:pt x="12900" y="31316"/>
                  <a:pt x="13346" y="30237"/>
                  <a:pt x="13346" y="29184"/>
                </a:cubicBezTo>
                <a:lnTo>
                  <a:pt x="13346" y="29077"/>
                </a:lnTo>
                <a:cubicBezTo>
                  <a:pt x="13453" y="29059"/>
                  <a:pt x="13605" y="29033"/>
                  <a:pt x="13810" y="28988"/>
                </a:cubicBezTo>
                <a:lnTo>
                  <a:pt x="13810" y="28988"/>
                </a:lnTo>
                <a:cubicBezTo>
                  <a:pt x="14239" y="30844"/>
                  <a:pt x="14007" y="32351"/>
                  <a:pt x="13070" y="33466"/>
                </a:cubicBezTo>
                <a:cubicBezTo>
                  <a:pt x="12900" y="33671"/>
                  <a:pt x="12704" y="33868"/>
                  <a:pt x="12490" y="34037"/>
                </a:cubicBezTo>
                <a:cubicBezTo>
                  <a:pt x="12481" y="34046"/>
                  <a:pt x="12463" y="34055"/>
                  <a:pt x="12454" y="34073"/>
                </a:cubicBezTo>
                <a:cubicBezTo>
                  <a:pt x="10646" y="35534"/>
                  <a:pt x="7749" y="35673"/>
                  <a:pt x="6706" y="35673"/>
                </a:cubicBezTo>
                <a:cubicBezTo>
                  <a:pt x="6596" y="35673"/>
                  <a:pt x="6507" y="35671"/>
                  <a:pt x="6442" y="35670"/>
                </a:cubicBezTo>
                <a:cubicBezTo>
                  <a:pt x="6424" y="35072"/>
                  <a:pt x="6424" y="32539"/>
                  <a:pt x="7450" y="30567"/>
                </a:cubicBezTo>
                <a:cubicBezTo>
                  <a:pt x="7467" y="30549"/>
                  <a:pt x="7485" y="30531"/>
                  <a:pt x="7485" y="30505"/>
                </a:cubicBezTo>
                <a:cubicBezTo>
                  <a:pt x="7655" y="30192"/>
                  <a:pt x="7851" y="29898"/>
                  <a:pt x="8065" y="29630"/>
                </a:cubicBezTo>
                <a:cubicBezTo>
                  <a:pt x="8101" y="29612"/>
                  <a:pt x="8119" y="29586"/>
                  <a:pt x="8137" y="29559"/>
                </a:cubicBezTo>
                <a:cubicBezTo>
                  <a:pt x="8297" y="29372"/>
                  <a:pt x="8467" y="29202"/>
                  <a:pt x="8654" y="29041"/>
                </a:cubicBezTo>
                <a:cubicBezTo>
                  <a:pt x="9415" y="28424"/>
                  <a:pt x="10349" y="28117"/>
                  <a:pt x="11446" y="28117"/>
                </a:cubicBezTo>
                <a:close/>
                <a:moveTo>
                  <a:pt x="30688" y="28129"/>
                </a:moveTo>
                <a:cubicBezTo>
                  <a:pt x="31792" y="28129"/>
                  <a:pt x="32723" y="28437"/>
                  <a:pt x="33472" y="29059"/>
                </a:cubicBezTo>
                <a:cubicBezTo>
                  <a:pt x="35694" y="30897"/>
                  <a:pt x="35694" y="34938"/>
                  <a:pt x="35676" y="35705"/>
                </a:cubicBezTo>
                <a:cubicBezTo>
                  <a:pt x="35618" y="35707"/>
                  <a:pt x="35543" y="35708"/>
                  <a:pt x="35454" y="35708"/>
                </a:cubicBezTo>
                <a:cubicBezTo>
                  <a:pt x="34312" y="35708"/>
                  <a:pt x="30752" y="35535"/>
                  <a:pt x="29056" y="33475"/>
                </a:cubicBezTo>
                <a:cubicBezTo>
                  <a:pt x="28138" y="32351"/>
                  <a:pt x="27906" y="30844"/>
                  <a:pt x="28334" y="28979"/>
                </a:cubicBezTo>
                <a:lnTo>
                  <a:pt x="28334" y="28979"/>
                </a:lnTo>
                <a:cubicBezTo>
                  <a:pt x="28512" y="29024"/>
                  <a:pt x="28655" y="29050"/>
                  <a:pt x="28753" y="29068"/>
                </a:cubicBezTo>
                <a:cubicBezTo>
                  <a:pt x="28753" y="29131"/>
                  <a:pt x="28753" y="29184"/>
                  <a:pt x="28753" y="29229"/>
                </a:cubicBezTo>
                <a:cubicBezTo>
                  <a:pt x="28753" y="30299"/>
                  <a:pt x="29217" y="31370"/>
                  <a:pt x="30047" y="32173"/>
                </a:cubicBezTo>
                <a:cubicBezTo>
                  <a:pt x="30866" y="33017"/>
                  <a:pt x="31927" y="33477"/>
                  <a:pt x="33000" y="33477"/>
                </a:cubicBezTo>
                <a:cubicBezTo>
                  <a:pt x="33095" y="33477"/>
                  <a:pt x="33190" y="33474"/>
                  <a:pt x="33285" y="33466"/>
                </a:cubicBezTo>
                <a:lnTo>
                  <a:pt x="33410" y="33457"/>
                </a:lnTo>
                <a:lnTo>
                  <a:pt x="33446" y="33306"/>
                </a:lnTo>
                <a:cubicBezTo>
                  <a:pt x="33544" y="32164"/>
                  <a:pt x="33053" y="30968"/>
                  <a:pt x="32143" y="30067"/>
                </a:cubicBezTo>
                <a:cubicBezTo>
                  <a:pt x="31310" y="29235"/>
                  <a:pt x="30242" y="28782"/>
                  <a:pt x="29175" y="28782"/>
                </a:cubicBezTo>
                <a:cubicBezTo>
                  <a:pt x="29144" y="28782"/>
                  <a:pt x="29114" y="28782"/>
                  <a:pt x="29083" y="28783"/>
                </a:cubicBezTo>
                <a:cubicBezTo>
                  <a:pt x="29065" y="28685"/>
                  <a:pt x="29039" y="28533"/>
                  <a:pt x="28994" y="28337"/>
                </a:cubicBezTo>
                <a:cubicBezTo>
                  <a:pt x="29598" y="28199"/>
                  <a:pt x="30162" y="28129"/>
                  <a:pt x="30688" y="28129"/>
                </a:cubicBezTo>
                <a:close/>
                <a:moveTo>
                  <a:pt x="27879" y="31664"/>
                </a:moveTo>
                <a:cubicBezTo>
                  <a:pt x="28013" y="32431"/>
                  <a:pt x="28316" y="33109"/>
                  <a:pt x="28798" y="33689"/>
                </a:cubicBezTo>
                <a:cubicBezTo>
                  <a:pt x="28958" y="33886"/>
                  <a:pt x="29137" y="34064"/>
                  <a:pt x="29315" y="34225"/>
                </a:cubicBezTo>
                <a:cubicBezTo>
                  <a:pt x="29217" y="34599"/>
                  <a:pt x="28798" y="35866"/>
                  <a:pt x="27656" y="36446"/>
                </a:cubicBezTo>
                <a:cubicBezTo>
                  <a:pt x="27305" y="36620"/>
                  <a:pt x="26912" y="36705"/>
                  <a:pt x="26482" y="36705"/>
                </a:cubicBezTo>
                <a:cubicBezTo>
                  <a:pt x="25896" y="36705"/>
                  <a:pt x="25240"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3" y="33841"/>
                  <a:pt x="27558" y="32913"/>
                  <a:pt x="27879" y="31664"/>
                </a:cubicBezTo>
                <a:close/>
                <a:moveTo>
                  <a:pt x="14230" y="31869"/>
                </a:moveTo>
                <a:cubicBezTo>
                  <a:pt x="14363" y="32271"/>
                  <a:pt x="14586" y="32646"/>
                  <a:pt x="14908" y="32958"/>
                </a:cubicBezTo>
                <a:cubicBezTo>
                  <a:pt x="15443" y="33484"/>
                  <a:pt x="16148" y="33796"/>
                  <a:pt x="16906" y="33796"/>
                </a:cubicBezTo>
                <a:cubicBezTo>
                  <a:pt x="17432" y="33796"/>
                  <a:pt x="17932" y="33645"/>
                  <a:pt x="18369" y="33377"/>
                </a:cubicBezTo>
                <a:lnTo>
                  <a:pt x="18369" y="33377"/>
                </a:lnTo>
                <a:cubicBezTo>
                  <a:pt x="17932" y="34010"/>
                  <a:pt x="17673" y="34697"/>
                  <a:pt x="17602" y="35438"/>
                </a:cubicBezTo>
                <a:cubicBezTo>
                  <a:pt x="17593" y="35598"/>
                  <a:pt x="17593" y="35741"/>
                  <a:pt x="17593" y="35893"/>
                </a:cubicBezTo>
                <a:cubicBezTo>
                  <a:pt x="17593" y="35991"/>
                  <a:pt x="17593" y="36089"/>
                  <a:pt x="17602" y="36196"/>
                </a:cubicBezTo>
                <a:cubicBezTo>
                  <a:pt x="17344" y="36339"/>
                  <a:pt x="16591" y="36723"/>
                  <a:pt x="15716" y="36723"/>
                </a:cubicBezTo>
                <a:cubicBezTo>
                  <a:pt x="15440" y="36723"/>
                  <a:pt x="15152" y="36685"/>
                  <a:pt x="14863" y="36589"/>
                </a:cubicBezTo>
                <a:cubicBezTo>
                  <a:pt x="13989" y="36294"/>
                  <a:pt x="13275" y="35491"/>
                  <a:pt x="12793" y="34234"/>
                </a:cubicBezTo>
                <a:cubicBezTo>
                  <a:pt x="12990" y="34064"/>
                  <a:pt x="13177" y="33877"/>
                  <a:pt x="13346" y="33671"/>
                </a:cubicBezTo>
                <a:cubicBezTo>
                  <a:pt x="13784" y="33154"/>
                  <a:pt x="14078" y="32547"/>
                  <a:pt x="14230" y="31869"/>
                </a:cubicBezTo>
                <a:close/>
                <a:moveTo>
                  <a:pt x="12526" y="34448"/>
                </a:moveTo>
                <a:cubicBezTo>
                  <a:pt x="13034" y="35759"/>
                  <a:pt x="13792" y="36589"/>
                  <a:pt x="14765" y="36910"/>
                </a:cubicBezTo>
                <a:cubicBezTo>
                  <a:pt x="15092" y="37021"/>
                  <a:pt x="15417" y="37064"/>
                  <a:pt x="15727" y="37064"/>
                </a:cubicBezTo>
                <a:cubicBezTo>
                  <a:pt x="16563" y="37064"/>
                  <a:pt x="17286" y="36744"/>
                  <a:pt x="17637" y="36562"/>
                </a:cubicBezTo>
                <a:cubicBezTo>
                  <a:pt x="17673" y="36830"/>
                  <a:pt x="17727" y="37097"/>
                  <a:pt x="17807" y="37356"/>
                </a:cubicBezTo>
                <a:cubicBezTo>
                  <a:pt x="17501" y="37530"/>
                  <a:pt x="16580" y="38003"/>
                  <a:pt x="15487" y="38003"/>
                </a:cubicBezTo>
                <a:cubicBezTo>
                  <a:pt x="15179" y="38003"/>
                  <a:pt x="14858" y="37965"/>
                  <a:pt x="14533" y="37873"/>
                </a:cubicBezTo>
                <a:cubicBezTo>
                  <a:pt x="13355" y="37534"/>
                  <a:pt x="12392" y="36562"/>
                  <a:pt x="11660" y="34992"/>
                </a:cubicBezTo>
                <a:cubicBezTo>
                  <a:pt x="11964" y="34840"/>
                  <a:pt x="12249" y="34653"/>
                  <a:pt x="12526" y="34448"/>
                </a:cubicBezTo>
                <a:close/>
                <a:moveTo>
                  <a:pt x="29601" y="34457"/>
                </a:moveTo>
                <a:cubicBezTo>
                  <a:pt x="29815" y="34626"/>
                  <a:pt x="30047" y="34769"/>
                  <a:pt x="30279" y="34903"/>
                </a:cubicBezTo>
                <a:cubicBezTo>
                  <a:pt x="30163" y="35349"/>
                  <a:pt x="29681" y="36838"/>
                  <a:pt x="28325" y="37579"/>
                </a:cubicBezTo>
                <a:cubicBezTo>
                  <a:pt x="27798" y="37873"/>
                  <a:pt x="27199" y="38018"/>
                  <a:pt x="26533" y="38018"/>
                </a:cubicBezTo>
                <a:cubicBezTo>
                  <a:pt x="25847" y="38018"/>
                  <a:pt x="25090" y="37864"/>
                  <a:pt x="24266" y="37561"/>
                </a:cubicBezTo>
                <a:cubicBezTo>
                  <a:pt x="24364" y="37240"/>
                  <a:pt x="24444" y="36910"/>
                  <a:pt x="24489" y="36571"/>
                </a:cubicBezTo>
                <a:cubicBezTo>
                  <a:pt x="25216" y="36882"/>
                  <a:pt x="25879" y="37040"/>
                  <a:pt x="26482" y="37040"/>
                </a:cubicBezTo>
                <a:cubicBezTo>
                  <a:pt x="26966" y="37040"/>
                  <a:pt x="27411" y="36938"/>
                  <a:pt x="27816" y="36731"/>
                </a:cubicBezTo>
                <a:cubicBezTo>
                  <a:pt x="28958" y="36169"/>
                  <a:pt x="29431" y="34992"/>
                  <a:pt x="29601" y="34457"/>
                </a:cubicBezTo>
                <a:close/>
                <a:moveTo>
                  <a:pt x="21045" y="32431"/>
                </a:moveTo>
                <a:cubicBezTo>
                  <a:pt x="21768" y="33092"/>
                  <a:pt x="22196" y="34153"/>
                  <a:pt x="22196" y="35268"/>
                </a:cubicBezTo>
                <a:cubicBezTo>
                  <a:pt x="22196" y="36383"/>
                  <a:pt x="21768" y="37427"/>
                  <a:pt x="21045" y="38105"/>
                </a:cubicBezTo>
                <a:cubicBezTo>
                  <a:pt x="20314" y="37418"/>
                  <a:pt x="19894" y="36392"/>
                  <a:pt x="19894" y="35277"/>
                </a:cubicBezTo>
                <a:cubicBezTo>
                  <a:pt x="19894" y="34153"/>
                  <a:pt x="20332" y="33092"/>
                  <a:pt x="21045" y="32431"/>
                </a:cubicBezTo>
                <a:close/>
                <a:moveTo>
                  <a:pt x="30591" y="35063"/>
                </a:moveTo>
                <a:cubicBezTo>
                  <a:pt x="30769" y="35161"/>
                  <a:pt x="30965" y="35242"/>
                  <a:pt x="31153" y="35322"/>
                </a:cubicBezTo>
                <a:cubicBezTo>
                  <a:pt x="31046" y="35857"/>
                  <a:pt x="30564" y="37793"/>
                  <a:pt x="28967" y="38640"/>
                </a:cubicBezTo>
                <a:cubicBezTo>
                  <a:pt x="28438" y="38920"/>
                  <a:pt x="27841" y="39061"/>
                  <a:pt x="27178" y="39061"/>
                </a:cubicBezTo>
                <a:cubicBezTo>
                  <a:pt x="26251" y="39061"/>
                  <a:pt x="25196" y="38786"/>
                  <a:pt x="24016" y="38230"/>
                </a:cubicBezTo>
                <a:cubicBezTo>
                  <a:pt x="24061" y="38114"/>
                  <a:pt x="24114" y="37998"/>
                  <a:pt x="24150" y="37873"/>
                </a:cubicBezTo>
                <a:cubicBezTo>
                  <a:pt x="25015" y="38194"/>
                  <a:pt x="25809" y="38355"/>
                  <a:pt x="26534" y="38355"/>
                </a:cubicBezTo>
                <a:cubicBezTo>
                  <a:pt x="27259" y="38355"/>
                  <a:pt x="27914" y="38194"/>
                  <a:pt x="28503" y="37873"/>
                </a:cubicBezTo>
                <a:cubicBezTo>
                  <a:pt x="29904" y="37097"/>
                  <a:pt x="30430" y="35616"/>
                  <a:pt x="30591" y="35063"/>
                </a:cubicBezTo>
                <a:close/>
                <a:moveTo>
                  <a:pt x="11366" y="35135"/>
                </a:moveTo>
                <a:cubicBezTo>
                  <a:pt x="12124" y="36803"/>
                  <a:pt x="13159" y="37829"/>
                  <a:pt x="14426" y="38194"/>
                </a:cubicBezTo>
                <a:cubicBezTo>
                  <a:pt x="14797" y="38303"/>
                  <a:pt x="15160" y="38346"/>
                  <a:pt x="15505" y="38346"/>
                </a:cubicBezTo>
                <a:cubicBezTo>
                  <a:pt x="16612" y="38346"/>
                  <a:pt x="17531" y="37897"/>
                  <a:pt x="17905" y="37686"/>
                </a:cubicBezTo>
                <a:cubicBezTo>
                  <a:pt x="17976" y="37882"/>
                  <a:pt x="18048" y="38070"/>
                  <a:pt x="18128" y="38257"/>
                </a:cubicBezTo>
                <a:cubicBezTo>
                  <a:pt x="17777" y="38493"/>
                  <a:pt x="16604" y="39218"/>
                  <a:pt x="15246" y="39218"/>
                </a:cubicBezTo>
                <a:cubicBezTo>
                  <a:pt x="14912" y="39218"/>
                  <a:pt x="14567" y="39174"/>
                  <a:pt x="14221" y="39069"/>
                </a:cubicBezTo>
                <a:cubicBezTo>
                  <a:pt x="12847" y="38658"/>
                  <a:pt x="11785" y="37392"/>
                  <a:pt x="11018" y="35286"/>
                </a:cubicBezTo>
                <a:cubicBezTo>
                  <a:pt x="11134" y="35233"/>
                  <a:pt x="11250" y="35188"/>
                  <a:pt x="11366" y="35135"/>
                </a:cubicBezTo>
                <a:close/>
                <a:moveTo>
                  <a:pt x="21545" y="31807"/>
                </a:moveTo>
                <a:cubicBezTo>
                  <a:pt x="23168" y="32824"/>
                  <a:pt x="24061"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50" y="36776"/>
                  <a:pt x="24043" y="37195"/>
                  <a:pt x="23900" y="37606"/>
                </a:cubicBezTo>
                <a:cubicBezTo>
                  <a:pt x="23900" y="37606"/>
                  <a:pt x="23900" y="37606"/>
                  <a:pt x="23900" y="37615"/>
                </a:cubicBezTo>
                <a:cubicBezTo>
                  <a:pt x="23891" y="37623"/>
                  <a:pt x="23882" y="37632"/>
                  <a:pt x="23882" y="37650"/>
                </a:cubicBezTo>
                <a:cubicBezTo>
                  <a:pt x="23811" y="37847"/>
                  <a:pt x="23739" y="38043"/>
                  <a:pt x="23650" y="38230"/>
                </a:cubicBezTo>
                <a:cubicBezTo>
                  <a:pt x="23641" y="38230"/>
                  <a:pt x="23641" y="38239"/>
                  <a:pt x="23632" y="38248"/>
                </a:cubicBezTo>
                <a:lnTo>
                  <a:pt x="23632" y="38257"/>
                </a:lnTo>
                <a:cubicBezTo>
                  <a:pt x="22829" y="39996"/>
                  <a:pt x="21429" y="41397"/>
                  <a:pt x="21063" y="41745"/>
                </a:cubicBezTo>
                <a:cubicBezTo>
                  <a:pt x="20519" y="41228"/>
                  <a:pt x="17923" y="38605"/>
                  <a:pt x="17923" y="35893"/>
                </a:cubicBezTo>
                <a:cubicBezTo>
                  <a:pt x="17923" y="35741"/>
                  <a:pt x="17923" y="35607"/>
                  <a:pt x="17941" y="35474"/>
                </a:cubicBezTo>
                <a:cubicBezTo>
                  <a:pt x="18083" y="34046"/>
                  <a:pt x="18976" y="32806"/>
                  <a:pt x="20608" y="31807"/>
                </a:cubicBezTo>
                <a:cubicBezTo>
                  <a:pt x="20697" y="31950"/>
                  <a:pt x="20778" y="32066"/>
                  <a:pt x="20840" y="32155"/>
                </a:cubicBezTo>
                <a:cubicBezTo>
                  <a:pt x="20046" y="32886"/>
                  <a:pt x="19538" y="34037"/>
                  <a:pt x="19538" y="35277"/>
                </a:cubicBezTo>
                <a:cubicBezTo>
                  <a:pt x="19538" y="36544"/>
                  <a:pt x="20055" y="37722"/>
                  <a:pt x="20929" y="38471"/>
                </a:cubicBezTo>
                <a:lnTo>
                  <a:pt x="21045" y="38560"/>
                </a:lnTo>
                <a:lnTo>
                  <a:pt x="21161" y="38471"/>
                </a:lnTo>
                <a:cubicBezTo>
                  <a:pt x="22018" y="37722"/>
                  <a:pt x="22526" y="36535"/>
                  <a:pt x="22526" y="35268"/>
                </a:cubicBezTo>
                <a:cubicBezTo>
                  <a:pt x="22526" y="34064"/>
                  <a:pt x="22062" y="32931"/>
                  <a:pt x="21295" y="32200"/>
                </a:cubicBezTo>
                <a:cubicBezTo>
                  <a:pt x="21358" y="32110"/>
                  <a:pt x="21447" y="31976"/>
                  <a:pt x="21545" y="31807"/>
                </a:cubicBezTo>
                <a:close/>
                <a:moveTo>
                  <a:pt x="21117" y="1"/>
                </a:moveTo>
                <a:cubicBezTo>
                  <a:pt x="21105" y="1"/>
                  <a:pt x="21093" y="2"/>
                  <a:pt x="21081" y="4"/>
                </a:cubicBezTo>
                <a:cubicBezTo>
                  <a:pt x="21045" y="4"/>
                  <a:pt x="21001" y="13"/>
                  <a:pt x="20974" y="48"/>
                </a:cubicBezTo>
                <a:cubicBezTo>
                  <a:pt x="20867" y="129"/>
                  <a:pt x="19234" y="1609"/>
                  <a:pt x="18280" y="3590"/>
                </a:cubicBezTo>
                <a:cubicBezTo>
                  <a:pt x="17056" y="3017"/>
                  <a:pt x="15945" y="2727"/>
                  <a:pt x="14962" y="2727"/>
                </a:cubicBezTo>
                <a:cubicBezTo>
                  <a:pt x="14247" y="2727"/>
                  <a:pt x="13600" y="2880"/>
                  <a:pt x="13025" y="3188"/>
                </a:cubicBezTo>
                <a:cubicBezTo>
                  <a:pt x="11330" y="4098"/>
                  <a:pt x="10813" y="6043"/>
                  <a:pt x="10679" y="6694"/>
                </a:cubicBezTo>
                <a:cubicBezTo>
                  <a:pt x="9133" y="6152"/>
                  <a:pt x="7528" y="6077"/>
                  <a:pt x="6761" y="6077"/>
                </a:cubicBezTo>
                <a:cubicBezTo>
                  <a:pt x="6506" y="6077"/>
                  <a:pt x="6343" y="6086"/>
                  <a:pt x="6308" y="6088"/>
                </a:cubicBezTo>
                <a:cubicBezTo>
                  <a:pt x="6254" y="6088"/>
                  <a:pt x="6210" y="6132"/>
                  <a:pt x="6174" y="6177"/>
                </a:cubicBezTo>
                <a:cubicBezTo>
                  <a:pt x="6156" y="6204"/>
                  <a:pt x="6138" y="6239"/>
                  <a:pt x="6138" y="6284"/>
                </a:cubicBezTo>
                <a:cubicBezTo>
                  <a:pt x="6138" y="6311"/>
                  <a:pt x="6103" y="6489"/>
                  <a:pt x="6103" y="6766"/>
                </a:cubicBezTo>
                <a:cubicBezTo>
                  <a:pt x="6103" y="7551"/>
                  <a:pt x="6192" y="9157"/>
                  <a:pt x="6736" y="10691"/>
                </a:cubicBezTo>
                <a:cubicBezTo>
                  <a:pt x="4532" y="11494"/>
                  <a:pt x="3194" y="12645"/>
                  <a:pt x="2757" y="14117"/>
                </a:cubicBezTo>
                <a:cubicBezTo>
                  <a:pt x="2623" y="14500"/>
                  <a:pt x="2597" y="14875"/>
                  <a:pt x="2597" y="15241"/>
                </a:cubicBezTo>
                <a:cubicBezTo>
                  <a:pt x="2597" y="16632"/>
                  <a:pt x="3292" y="17819"/>
                  <a:pt x="3569" y="18247"/>
                </a:cubicBezTo>
                <a:cubicBezTo>
                  <a:pt x="1606" y="19202"/>
                  <a:pt x="134" y="20816"/>
                  <a:pt x="45" y="20914"/>
                </a:cubicBezTo>
                <a:cubicBezTo>
                  <a:pt x="18" y="20950"/>
                  <a:pt x="1" y="20986"/>
                  <a:pt x="1" y="21030"/>
                </a:cubicBezTo>
                <a:cubicBezTo>
                  <a:pt x="1" y="21048"/>
                  <a:pt x="9" y="21075"/>
                  <a:pt x="18" y="21102"/>
                </a:cubicBezTo>
                <a:cubicBezTo>
                  <a:pt x="18" y="21129"/>
                  <a:pt x="27" y="21155"/>
                  <a:pt x="63" y="21173"/>
                </a:cubicBezTo>
                <a:cubicBezTo>
                  <a:pt x="152" y="21271"/>
                  <a:pt x="1624" y="22913"/>
                  <a:pt x="3605" y="23858"/>
                </a:cubicBezTo>
                <a:cubicBezTo>
                  <a:pt x="3034" y="25098"/>
                  <a:pt x="2739" y="26196"/>
                  <a:pt x="2739" y="27177"/>
                </a:cubicBezTo>
                <a:cubicBezTo>
                  <a:pt x="2739" y="27891"/>
                  <a:pt x="2900" y="28542"/>
                  <a:pt x="3203" y="29113"/>
                </a:cubicBezTo>
                <a:cubicBezTo>
                  <a:pt x="4113" y="30808"/>
                  <a:pt x="6067" y="31334"/>
                  <a:pt x="6709" y="31459"/>
                </a:cubicBezTo>
                <a:cubicBezTo>
                  <a:pt x="6165" y="33002"/>
                  <a:pt x="6094" y="34608"/>
                  <a:pt x="6094" y="35384"/>
                </a:cubicBezTo>
                <a:cubicBezTo>
                  <a:pt x="6094" y="35625"/>
                  <a:pt x="6103" y="35804"/>
                  <a:pt x="6103" y="35830"/>
                </a:cubicBezTo>
                <a:cubicBezTo>
                  <a:pt x="6103" y="35902"/>
                  <a:pt x="6156" y="35955"/>
                  <a:pt x="6218" y="35982"/>
                </a:cubicBezTo>
                <a:cubicBezTo>
                  <a:pt x="6245" y="35991"/>
                  <a:pt x="6263" y="36000"/>
                  <a:pt x="6299" y="36009"/>
                </a:cubicBezTo>
                <a:cubicBezTo>
                  <a:pt x="6331" y="36011"/>
                  <a:pt x="6504" y="36021"/>
                  <a:pt x="6778" y="36021"/>
                </a:cubicBezTo>
                <a:cubicBezTo>
                  <a:pt x="7558" y="36021"/>
                  <a:pt x="9159" y="35943"/>
                  <a:pt x="10697" y="35402"/>
                </a:cubicBezTo>
                <a:cubicBezTo>
                  <a:pt x="11491" y="37615"/>
                  <a:pt x="12642" y="38944"/>
                  <a:pt x="14123" y="39399"/>
                </a:cubicBezTo>
                <a:cubicBezTo>
                  <a:pt x="14503" y="39513"/>
                  <a:pt x="14881" y="39560"/>
                  <a:pt x="15245" y="39560"/>
                </a:cubicBezTo>
                <a:cubicBezTo>
                  <a:pt x="16645" y="39560"/>
                  <a:pt x="17846" y="38859"/>
                  <a:pt x="18271" y="38569"/>
                </a:cubicBezTo>
                <a:cubicBezTo>
                  <a:pt x="19216" y="40532"/>
                  <a:pt x="20831" y="42004"/>
                  <a:pt x="20929" y="42093"/>
                </a:cubicBezTo>
                <a:cubicBezTo>
                  <a:pt x="20959" y="42122"/>
                  <a:pt x="20996" y="42136"/>
                  <a:pt x="21035" y="42136"/>
                </a:cubicBezTo>
                <a:cubicBezTo>
                  <a:pt x="21066" y="42136"/>
                  <a:pt x="21097" y="42127"/>
                  <a:pt x="21126" y="42111"/>
                </a:cubicBezTo>
                <a:cubicBezTo>
                  <a:pt x="21152" y="42111"/>
                  <a:pt x="21170" y="42102"/>
                  <a:pt x="21188" y="42084"/>
                </a:cubicBezTo>
                <a:cubicBezTo>
                  <a:pt x="21295" y="41995"/>
                  <a:pt x="22928" y="40514"/>
                  <a:pt x="23873" y="38533"/>
                </a:cubicBezTo>
                <a:cubicBezTo>
                  <a:pt x="25108" y="39107"/>
                  <a:pt x="26216" y="39396"/>
                  <a:pt x="27196" y="39396"/>
                </a:cubicBezTo>
                <a:cubicBezTo>
                  <a:pt x="27909" y="39396"/>
                  <a:pt x="28553" y="39243"/>
                  <a:pt x="29128" y="38935"/>
                </a:cubicBezTo>
                <a:cubicBezTo>
                  <a:pt x="30814" y="38034"/>
                  <a:pt x="31340" y="36089"/>
                  <a:pt x="31474" y="35438"/>
                </a:cubicBezTo>
                <a:cubicBezTo>
                  <a:pt x="33015" y="35972"/>
                  <a:pt x="34621" y="36046"/>
                  <a:pt x="35389" y="36046"/>
                </a:cubicBezTo>
                <a:cubicBezTo>
                  <a:pt x="35648" y="36046"/>
                  <a:pt x="35812" y="36038"/>
                  <a:pt x="35845" y="36036"/>
                </a:cubicBezTo>
                <a:cubicBezTo>
                  <a:pt x="35899" y="36036"/>
                  <a:pt x="35952" y="36000"/>
                  <a:pt x="35979" y="35946"/>
                </a:cubicBezTo>
                <a:cubicBezTo>
                  <a:pt x="35997" y="35920"/>
                  <a:pt x="36006" y="35893"/>
                  <a:pt x="36006" y="35857"/>
                </a:cubicBezTo>
                <a:cubicBezTo>
                  <a:pt x="36015" y="35714"/>
                  <a:pt x="36131" y="33511"/>
                  <a:pt x="35408" y="31441"/>
                </a:cubicBezTo>
                <a:cubicBezTo>
                  <a:pt x="37612" y="30647"/>
                  <a:pt x="38950" y="29488"/>
                  <a:pt x="39405" y="28016"/>
                </a:cubicBezTo>
                <a:cubicBezTo>
                  <a:pt x="39958" y="26187"/>
                  <a:pt x="38950" y="24429"/>
                  <a:pt x="38593" y="23876"/>
                </a:cubicBezTo>
                <a:cubicBezTo>
                  <a:pt x="40556" y="22922"/>
                  <a:pt x="42019" y="21316"/>
                  <a:pt x="42117" y="21209"/>
                </a:cubicBezTo>
                <a:cubicBezTo>
                  <a:pt x="42135" y="21173"/>
                  <a:pt x="42144" y="21129"/>
                  <a:pt x="42144" y="21084"/>
                </a:cubicBezTo>
                <a:cubicBezTo>
                  <a:pt x="42144" y="21039"/>
                  <a:pt x="42135" y="20986"/>
                  <a:pt x="42117" y="20950"/>
                </a:cubicBezTo>
                <a:cubicBezTo>
                  <a:pt x="42019" y="20843"/>
                  <a:pt x="40529" y="19202"/>
                  <a:pt x="38548" y="18256"/>
                </a:cubicBezTo>
                <a:cubicBezTo>
                  <a:pt x="39539" y="16133"/>
                  <a:pt x="39672" y="14375"/>
                  <a:pt x="38932" y="13019"/>
                </a:cubicBezTo>
                <a:cubicBezTo>
                  <a:pt x="38040" y="11324"/>
                  <a:pt x="36086" y="10789"/>
                  <a:pt x="35444" y="10664"/>
                </a:cubicBezTo>
                <a:cubicBezTo>
                  <a:pt x="36158" y="8603"/>
                  <a:pt x="36050" y="6436"/>
                  <a:pt x="36050" y="6293"/>
                </a:cubicBezTo>
                <a:cubicBezTo>
                  <a:pt x="36042" y="6248"/>
                  <a:pt x="36015" y="6204"/>
                  <a:pt x="35988" y="6177"/>
                </a:cubicBezTo>
                <a:cubicBezTo>
                  <a:pt x="35961" y="6141"/>
                  <a:pt x="35926" y="6123"/>
                  <a:pt x="35872" y="6123"/>
                </a:cubicBezTo>
                <a:cubicBezTo>
                  <a:pt x="35837" y="6121"/>
                  <a:pt x="35662" y="6112"/>
                  <a:pt x="35386" y="6112"/>
                </a:cubicBezTo>
                <a:cubicBezTo>
                  <a:pt x="34600" y="6112"/>
                  <a:pt x="32994" y="6189"/>
                  <a:pt x="31456" y="6730"/>
                </a:cubicBezTo>
                <a:cubicBezTo>
                  <a:pt x="30644" y="4527"/>
                  <a:pt x="29502" y="3180"/>
                  <a:pt x="28022" y="2725"/>
                </a:cubicBezTo>
                <a:cubicBezTo>
                  <a:pt x="27641" y="2610"/>
                  <a:pt x="27264" y="2563"/>
                  <a:pt x="26900" y="2563"/>
                </a:cubicBezTo>
                <a:cubicBezTo>
                  <a:pt x="25502" y="2563"/>
                  <a:pt x="24309" y="3264"/>
                  <a:pt x="23891" y="3554"/>
                </a:cubicBezTo>
                <a:cubicBezTo>
                  <a:pt x="22937" y="1592"/>
                  <a:pt x="21322" y="129"/>
                  <a:pt x="21215" y="48"/>
                </a:cubicBezTo>
                <a:cubicBezTo>
                  <a:pt x="21194" y="14"/>
                  <a:pt x="21157" y="1"/>
                  <a:pt x="2111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10800000" flipH="1">
            <a:off x="-1172773" y="3987497"/>
            <a:ext cx="2324680" cy="2324602"/>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1350341" flipH="1">
            <a:off x="6278351" y="1913162"/>
            <a:ext cx="2684883" cy="2684724"/>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txBox="1">
            <a:spLocks noGrp="1"/>
          </p:cNvSpPr>
          <p:nvPr>
            <p:ph type="title" hasCustomPrompt="1"/>
          </p:nvPr>
        </p:nvSpPr>
        <p:spPr>
          <a:xfrm>
            <a:off x="1284000" y="1638975"/>
            <a:ext cx="6576000" cy="1215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7" name="Google Shape;237;p11"/>
          <p:cNvSpPr txBox="1">
            <a:spLocks noGrp="1"/>
          </p:cNvSpPr>
          <p:nvPr>
            <p:ph type="subTitle" idx="1"/>
          </p:nvPr>
        </p:nvSpPr>
        <p:spPr>
          <a:xfrm>
            <a:off x="1284000" y="3007400"/>
            <a:ext cx="6576000" cy="497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dk2"/>
            </a:gs>
            <a:gs pos="100000">
              <a:schemeClr val="lt1"/>
            </a:gs>
          </a:gsLst>
          <a:path path="circle">
            <a:fillToRect t="100000" r="100000"/>
          </a:path>
          <a:tileRect l="-100000" b="-100000"/>
        </a:gradFill>
        <a:effectLst/>
      </p:bgPr>
    </p:bg>
    <p:spTree>
      <p:nvGrpSpPr>
        <p:cNvPr id="1" name="Shape 706"/>
        <p:cNvGrpSpPr/>
        <p:nvPr/>
      </p:nvGrpSpPr>
      <p:grpSpPr>
        <a:xfrm>
          <a:off x="0" y="0"/>
          <a:ext cx="0" cy="0"/>
          <a:chOff x="0" y="0"/>
          <a:chExt cx="0" cy="0"/>
        </a:xfrm>
      </p:grpSpPr>
      <p:sp>
        <p:nvSpPr>
          <p:cNvPr id="707" name="Google Shape;707;p33"/>
          <p:cNvSpPr/>
          <p:nvPr/>
        </p:nvSpPr>
        <p:spPr>
          <a:xfrm>
            <a:off x="-2091476" y="3068950"/>
            <a:ext cx="4162141" cy="4161246"/>
          </a:xfrm>
          <a:custGeom>
            <a:avLst/>
            <a:gdLst/>
            <a:ahLst/>
            <a:cxnLst/>
            <a:rect l="l" t="t" r="r" b="b"/>
            <a:pathLst>
              <a:path w="42144" h="42136" extrusionOk="0">
                <a:moveTo>
                  <a:pt x="26903" y="2913"/>
                </a:moveTo>
                <a:cubicBezTo>
                  <a:pt x="27236" y="2913"/>
                  <a:pt x="27580" y="2957"/>
                  <a:pt x="27923" y="3064"/>
                </a:cubicBezTo>
                <a:cubicBezTo>
                  <a:pt x="29297" y="3474"/>
                  <a:pt x="30377" y="4750"/>
                  <a:pt x="31144" y="6846"/>
                </a:cubicBezTo>
                <a:cubicBezTo>
                  <a:pt x="31028" y="6891"/>
                  <a:pt x="30903" y="6944"/>
                  <a:pt x="30787" y="6998"/>
                </a:cubicBezTo>
                <a:cubicBezTo>
                  <a:pt x="30029" y="5329"/>
                  <a:pt x="29003" y="4304"/>
                  <a:pt x="27718" y="3947"/>
                </a:cubicBezTo>
                <a:cubicBezTo>
                  <a:pt x="27344" y="3834"/>
                  <a:pt x="26976" y="3789"/>
                  <a:pt x="26627" y="3789"/>
                </a:cubicBezTo>
                <a:cubicBezTo>
                  <a:pt x="25537" y="3789"/>
                  <a:pt x="24628" y="4230"/>
                  <a:pt x="24257" y="4446"/>
                </a:cubicBezTo>
                <a:cubicBezTo>
                  <a:pt x="24185" y="4250"/>
                  <a:pt x="24114" y="4054"/>
                  <a:pt x="24034" y="3866"/>
                </a:cubicBezTo>
                <a:cubicBezTo>
                  <a:pt x="24377" y="3630"/>
                  <a:pt x="25557" y="2913"/>
                  <a:pt x="26903" y="2913"/>
                </a:cubicBezTo>
                <a:close/>
                <a:moveTo>
                  <a:pt x="14960" y="3068"/>
                </a:moveTo>
                <a:cubicBezTo>
                  <a:pt x="15891" y="3068"/>
                  <a:pt x="16954" y="3344"/>
                  <a:pt x="18146" y="3893"/>
                </a:cubicBezTo>
                <a:cubicBezTo>
                  <a:pt x="18092" y="4009"/>
                  <a:pt x="18048" y="4125"/>
                  <a:pt x="18003" y="4241"/>
                </a:cubicBezTo>
                <a:cubicBezTo>
                  <a:pt x="17145" y="3926"/>
                  <a:pt x="16352" y="3767"/>
                  <a:pt x="15628" y="3767"/>
                </a:cubicBezTo>
                <a:cubicBezTo>
                  <a:pt x="14899" y="3767"/>
                  <a:pt x="14241" y="3928"/>
                  <a:pt x="13659" y="4250"/>
                </a:cubicBezTo>
                <a:cubicBezTo>
                  <a:pt x="12249" y="5026"/>
                  <a:pt x="11723" y="6498"/>
                  <a:pt x="11562" y="7060"/>
                </a:cubicBezTo>
                <a:cubicBezTo>
                  <a:pt x="11384" y="6971"/>
                  <a:pt x="11196" y="6891"/>
                  <a:pt x="11000" y="6810"/>
                </a:cubicBezTo>
                <a:cubicBezTo>
                  <a:pt x="11116" y="6284"/>
                  <a:pt x="11598" y="4339"/>
                  <a:pt x="13186" y="3483"/>
                </a:cubicBezTo>
                <a:cubicBezTo>
                  <a:pt x="13710" y="3206"/>
                  <a:pt x="14302" y="3068"/>
                  <a:pt x="14960" y="3068"/>
                </a:cubicBezTo>
                <a:close/>
                <a:moveTo>
                  <a:pt x="15629" y="4108"/>
                </a:moveTo>
                <a:cubicBezTo>
                  <a:pt x="16311" y="4108"/>
                  <a:pt x="17066" y="4260"/>
                  <a:pt x="17896" y="4562"/>
                </a:cubicBezTo>
                <a:cubicBezTo>
                  <a:pt x="17789" y="4883"/>
                  <a:pt x="17718" y="5214"/>
                  <a:pt x="17664" y="5553"/>
                </a:cubicBezTo>
                <a:cubicBezTo>
                  <a:pt x="16944" y="5242"/>
                  <a:pt x="16285" y="5087"/>
                  <a:pt x="15682" y="5087"/>
                </a:cubicBezTo>
                <a:cubicBezTo>
                  <a:pt x="15194" y="5087"/>
                  <a:pt x="14743" y="5188"/>
                  <a:pt x="14328" y="5392"/>
                </a:cubicBezTo>
                <a:cubicBezTo>
                  <a:pt x="13213" y="5963"/>
                  <a:pt x="12731" y="7149"/>
                  <a:pt x="12561" y="7676"/>
                </a:cubicBezTo>
                <a:cubicBezTo>
                  <a:pt x="12347" y="7515"/>
                  <a:pt x="12115" y="7363"/>
                  <a:pt x="11883" y="7230"/>
                </a:cubicBezTo>
                <a:cubicBezTo>
                  <a:pt x="11999" y="6801"/>
                  <a:pt x="12472" y="5285"/>
                  <a:pt x="13828" y="4544"/>
                </a:cubicBezTo>
                <a:cubicBezTo>
                  <a:pt x="14362" y="4253"/>
                  <a:pt x="14961" y="4108"/>
                  <a:pt x="15629" y="4108"/>
                </a:cubicBezTo>
                <a:close/>
                <a:moveTo>
                  <a:pt x="26660" y="4125"/>
                </a:moveTo>
                <a:cubicBezTo>
                  <a:pt x="26972" y="4125"/>
                  <a:pt x="27299" y="4163"/>
                  <a:pt x="27629" y="4259"/>
                </a:cubicBezTo>
                <a:cubicBezTo>
                  <a:pt x="28807" y="4598"/>
                  <a:pt x="29770" y="5570"/>
                  <a:pt x="30493" y="7140"/>
                </a:cubicBezTo>
                <a:cubicBezTo>
                  <a:pt x="30189" y="7292"/>
                  <a:pt x="29904" y="7479"/>
                  <a:pt x="29627" y="7685"/>
                </a:cubicBezTo>
                <a:cubicBezTo>
                  <a:pt x="29110" y="6364"/>
                  <a:pt x="28361" y="5535"/>
                  <a:pt x="27397" y="5214"/>
                </a:cubicBezTo>
                <a:cubicBezTo>
                  <a:pt x="27071" y="5106"/>
                  <a:pt x="26748" y="5063"/>
                  <a:pt x="26441" y="5063"/>
                </a:cubicBezTo>
                <a:cubicBezTo>
                  <a:pt x="25602" y="5063"/>
                  <a:pt x="24877" y="5381"/>
                  <a:pt x="24524" y="5570"/>
                </a:cubicBezTo>
                <a:cubicBezTo>
                  <a:pt x="24489" y="5303"/>
                  <a:pt x="24426" y="5035"/>
                  <a:pt x="24355" y="4767"/>
                </a:cubicBezTo>
                <a:cubicBezTo>
                  <a:pt x="24660" y="4594"/>
                  <a:pt x="25573" y="4125"/>
                  <a:pt x="26660" y="4125"/>
                </a:cubicBezTo>
                <a:close/>
                <a:moveTo>
                  <a:pt x="21117" y="4027"/>
                </a:moveTo>
                <a:cubicBezTo>
                  <a:pt x="21830" y="4705"/>
                  <a:pt x="22267" y="5758"/>
                  <a:pt x="22267" y="6864"/>
                </a:cubicBezTo>
                <a:cubicBezTo>
                  <a:pt x="22267" y="7970"/>
                  <a:pt x="21830" y="9014"/>
                  <a:pt x="21117" y="9710"/>
                </a:cubicBezTo>
                <a:cubicBezTo>
                  <a:pt x="20376" y="9014"/>
                  <a:pt x="19966" y="7988"/>
                  <a:pt x="19948" y="6864"/>
                </a:cubicBezTo>
                <a:cubicBezTo>
                  <a:pt x="19948" y="5758"/>
                  <a:pt x="20385" y="4705"/>
                  <a:pt x="21117" y="4027"/>
                </a:cubicBezTo>
                <a:close/>
                <a:moveTo>
                  <a:pt x="26451" y="5403"/>
                </a:moveTo>
                <a:cubicBezTo>
                  <a:pt x="26723" y="5403"/>
                  <a:pt x="27007" y="5440"/>
                  <a:pt x="27290" y="5535"/>
                </a:cubicBezTo>
                <a:cubicBezTo>
                  <a:pt x="28173" y="5838"/>
                  <a:pt x="28869" y="6632"/>
                  <a:pt x="29351" y="7908"/>
                </a:cubicBezTo>
                <a:cubicBezTo>
                  <a:pt x="29163" y="8068"/>
                  <a:pt x="28985" y="8247"/>
                  <a:pt x="28824" y="8443"/>
                </a:cubicBezTo>
                <a:cubicBezTo>
                  <a:pt x="28378" y="8978"/>
                  <a:pt x="28084" y="9585"/>
                  <a:pt x="27932" y="10272"/>
                </a:cubicBezTo>
                <a:cubicBezTo>
                  <a:pt x="27799" y="9861"/>
                  <a:pt x="27567" y="9487"/>
                  <a:pt x="27254" y="9174"/>
                </a:cubicBezTo>
                <a:cubicBezTo>
                  <a:pt x="26710" y="8639"/>
                  <a:pt x="25996" y="8354"/>
                  <a:pt x="25238" y="8354"/>
                </a:cubicBezTo>
                <a:cubicBezTo>
                  <a:pt x="24721" y="8354"/>
                  <a:pt x="24221" y="8488"/>
                  <a:pt x="23775" y="8755"/>
                </a:cubicBezTo>
                <a:cubicBezTo>
                  <a:pt x="24221" y="8122"/>
                  <a:pt x="24480"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8" y="387"/>
                </a:moveTo>
                <a:cubicBezTo>
                  <a:pt x="21491" y="753"/>
                  <a:pt x="22856" y="2127"/>
                  <a:pt x="23650" y="3840"/>
                </a:cubicBezTo>
                <a:cubicBezTo>
                  <a:pt x="23659" y="3866"/>
                  <a:pt x="23659" y="3884"/>
                  <a:pt x="23677" y="3902"/>
                </a:cubicBezTo>
                <a:cubicBezTo>
                  <a:pt x="23677" y="3902"/>
                  <a:pt x="23677" y="3911"/>
                  <a:pt x="23677" y="3911"/>
                </a:cubicBezTo>
                <a:cubicBezTo>
                  <a:pt x="23802"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48" y="6159"/>
                  <a:pt x="24248" y="6409"/>
                  <a:pt x="24221" y="6650"/>
                </a:cubicBezTo>
                <a:cubicBezTo>
                  <a:pt x="24078" y="8086"/>
                  <a:pt x="23177" y="9317"/>
                  <a:pt x="21545" y="10325"/>
                </a:cubicBezTo>
                <a:cubicBezTo>
                  <a:pt x="21456" y="10174"/>
                  <a:pt x="21375" y="10058"/>
                  <a:pt x="21313" y="9968"/>
                </a:cubicBezTo>
                <a:cubicBezTo>
                  <a:pt x="22125" y="9219"/>
                  <a:pt x="22598" y="8068"/>
                  <a:pt x="22598" y="6864"/>
                </a:cubicBezTo>
                <a:cubicBezTo>
                  <a:pt x="22598" y="5579"/>
                  <a:pt x="22107" y="4420"/>
                  <a:pt x="21215" y="3661"/>
                </a:cubicBezTo>
                <a:lnTo>
                  <a:pt x="21117" y="3572"/>
                </a:lnTo>
                <a:lnTo>
                  <a:pt x="21001" y="3661"/>
                </a:lnTo>
                <a:cubicBezTo>
                  <a:pt x="20126" y="4420"/>
                  <a:pt x="19618" y="5579"/>
                  <a:pt x="19618" y="6864"/>
                </a:cubicBezTo>
                <a:cubicBezTo>
                  <a:pt x="19618" y="8077"/>
                  <a:pt x="20073" y="9192"/>
                  <a:pt x="20867" y="9933"/>
                </a:cubicBezTo>
                <a:cubicBezTo>
                  <a:pt x="20804" y="10022"/>
                  <a:pt x="20715" y="10156"/>
                  <a:pt x="20608" y="10325"/>
                </a:cubicBezTo>
                <a:cubicBezTo>
                  <a:pt x="18993" y="9308"/>
                  <a:pt x="18092" y="8068"/>
                  <a:pt x="17968" y="6650"/>
                </a:cubicBezTo>
                <a:cubicBezTo>
                  <a:pt x="17950" y="6507"/>
                  <a:pt x="17941" y="6364"/>
                  <a:pt x="17941" y="6248"/>
                </a:cubicBezTo>
                <a:cubicBezTo>
                  <a:pt x="17941" y="6115"/>
                  <a:pt x="17950" y="5990"/>
                  <a:pt x="17959" y="5856"/>
                </a:cubicBezTo>
                <a:cubicBezTo>
                  <a:pt x="17968" y="5829"/>
                  <a:pt x="17968" y="5802"/>
                  <a:pt x="17968" y="5776"/>
                </a:cubicBezTo>
                <a:cubicBezTo>
                  <a:pt x="18235" y="3215"/>
                  <a:pt x="20599" y="851"/>
                  <a:pt x="21108" y="387"/>
                </a:cubicBezTo>
                <a:close/>
                <a:moveTo>
                  <a:pt x="15686" y="5427"/>
                </a:moveTo>
                <a:cubicBezTo>
                  <a:pt x="16270" y="5427"/>
                  <a:pt x="16918" y="5587"/>
                  <a:pt x="17629" y="5909"/>
                </a:cubicBezTo>
                <a:cubicBezTo>
                  <a:pt x="17620" y="6016"/>
                  <a:pt x="17620" y="6123"/>
                  <a:pt x="17620" y="6239"/>
                </a:cubicBezTo>
                <a:cubicBezTo>
                  <a:pt x="17620" y="6382"/>
                  <a:pt x="17620" y="6516"/>
                  <a:pt x="17629" y="6659"/>
                </a:cubicBezTo>
                <a:cubicBezTo>
                  <a:pt x="17700" y="7355"/>
                  <a:pt x="17923" y="8006"/>
                  <a:pt x="18307" y="8603"/>
                </a:cubicBezTo>
                <a:cubicBezTo>
                  <a:pt x="17914" y="8407"/>
                  <a:pt x="17486" y="8291"/>
                  <a:pt x="17022" y="8291"/>
                </a:cubicBezTo>
                <a:cubicBezTo>
                  <a:pt x="15702" y="8291"/>
                  <a:pt x="14586" y="9219"/>
                  <a:pt x="14283" y="10468"/>
                </a:cubicBezTo>
                <a:cubicBezTo>
                  <a:pt x="14149" y="9701"/>
                  <a:pt x="13846" y="9023"/>
                  <a:pt x="13364" y="8443"/>
                </a:cubicBezTo>
                <a:cubicBezTo>
                  <a:pt x="13204" y="8247"/>
                  <a:pt x="13025" y="8068"/>
                  <a:pt x="12838" y="7908"/>
                </a:cubicBezTo>
                <a:cubicBezTo>
                  <a:pt x="12945" y="7524"/>
                  <a:pt x="13382" y="6257"/>
                  <a:pt x="14488" y="5695"/>
                </a:cubicBezTo>
                <a:cubicBezTo>
                  <a:pt x="14850" y="5516"/>
                  <a:pt x="15250" y="5427"/>
                  <a:pt x="15686" y="5427"/>
                </a:cubicBezTo>
                <a:close/>
                <a:moveTo>
                  <a:pt x="9159" y="8994"/>
                </a:moveTo>
                <a:cubicBezTo>
                  <a:pt x="10117" y="8994"/>
                  <a:pt x="11136" y="9427"/>
                  <a:pt x="11874" y="10182"/>
                </a:cubicBezTo>
                <a:cubicBezTo>
                  <a:pt x="12659" y="10968"/>
                  <a:pt x="13070" y="12002"/>
                  <a:pt x="13070" y="13002"/>
                </a:cubicBezTo>
                <a:cubicBezTo>
                  <a:pt x="13022" y="13004"/>
                  <a:pt x="12973" y="13005"/>
                  <a:pt x="12925" y="13005"/>
                </a:cubicBezTo>
                <a:cubicBezTo>
                  <a:pt x="11958" y="13005"/>
                  <a:pt x="11007" y="12580"/>
                  <a:pt x="10242" y="11815"/>
                </a:cubicBezTo>
                <a:cubicBezTo>
                  <a:pt x="9457" y="11030"/>
                  <a:pt x="9002" y="9995"/>
                  <a:pt x="9046" y="8996"/>
                </a:cubicBezTo>
                <a:cubicBezTo>
                  <a:pt x="9084" y="8995"/>
                  <a:pt x="9122" y="8994"/>
                  <a:pt x="9159" y="8994"/>
                </a:cubicBezTo>
                <a:close/>
                <a:moveTo>
                  <a:pt x="33065" y="9031"/>
                </a:moveTo>
                <a:cubicBezTo>
                  <a:pt x="33094" y="9031"/>
                  <a:pt x="33122" y="9031"/>
                  <a:pt x="33151" y="9032"/>
                </a:cubicBezTo>
                <a:cubicBezTo>
                  <a:pt x="33196" y="10040"/>
                  <a:pt x="32741" y="11066"/>
                  <a:pt x="31974" y="11860"/>
                </a:cubicBezTo>
                <a:cubicBezTo>
                  <a:pt x="31211" y="12622"/>
                  <a:pt x="30197" y="13056"/>
                  <a:pt x="29232" y="13056"/>
                </a:cubicBezTo>
                <a:cubicBezTo>
                  <a:pt x="29203" y="13056"/>
                  <a:pt x="29174" y="13056"/>
                  <a:pt x="29146" y="13055"/>
                </a:cubicBezTo>
                <a:cubicBezTo>
                  <a:pt x="29101" y="12038"/>
                  <a:pt x="29538" y="11021"/>
                  <a:pt x="30323" y="10218"/>
                </a:cubicBezTo>
                <a:cubicBezTo>
                  <a:pt x="31086" y="9473"/>
                  <a:pt x="32084" y="9031"/>
                  <a:pt x="33065" y="9031"/>
                </a:cubicBezTo>
                <a:close/>
                <a:moveTo>
                  <a:pt x="22678" y="9924"/>
                </a:moveTo>
                <a:cubicBezTo>
                  <a:pt x="22482" y="10325"/>
                  <a:pt x="22383" y="10753"/>
                  <a:pt x="22383" y="11191"/>
                </a:cubicBezTo>
                <a:cubicBezTo>
                  <a:pt x="22383" y="11762"/>
                  <a:pt x="22553" y="12332"/>
                  <a:pt x="22901" y="12832"/>
                </a:cubicBezTo>
                <a:cubicBezTo>
                  <a:pt x="22794" y="12993"/>
                  <a:pt x="22696" y="13162"/>
                  <a:pt x="22598" y="13349"/>
                </a:cubicBezTo>
                <a:cubicBezTo>
                  <a:pt x="22508" y="12225"/>
                  <a:pt x="22080" y="11253"/>
                  <a:pt x="21714" y="10611"/>
                </a:cubicBezTo>
                <a:cubicBezTo>
                  <a:pt x="22071" y="10397"/>
                  <a:pt x="22392" y="10165"/>
                  <a:pt x="22678" y="9924"/>
                </a:cubicBezTo>
                <a:close/>
                <a:moveTo>
                  <a:pt x="19645" y="10058"/>
                </a:moveTo>
                <a:lnTo>
                  <a:pt x="19645" y="10058"/>
                </a:lnTo>
                <a:cubicBezTo>
                  <a:pt x="19886" y="10245"/>
                  <a:pt x="20153" y="10432"/>
                  <a:pt x="20439" y="10611"/>
                </a:cubicBezTo>
                <a:cubicBezTo>
                  <a:pt x="20073" y="11271"/>
                  <a:pt x="19636" y="12261"/>
                  <a:pt x="19555" y="13394"/>
                </a:cubicBezTo>
                <a:cubicBezTo>
                  <a:pt x="19466" y="13225"/>
                  <a:pt x="19368" y="13055"/>
                  <a:pt x="19261" y="12903"/>
                </a:cubicBezTo>
                <a:cubicBezTo>
                  <a:pt x="19663" y="12422"/>
                  <a:pt x="19859" y="11824"/>
                  <a:pt x="19859" y="11164"/>
                </a:cubicBezTo>
                <a:cubicBezTo>
                  <a:pt x="19859" y="10771"/>
                  <a:pt x="19787" y="10397"/>
                  <a:pt x="19645" y="10058"/>
                </a:cubicBezTo>
                <a:close/>
                <a:moveTo>
                  <a:pt x="17022" y="8630"/>
                </a:moveTo>
                <a:cubicBezTo>
                  <a:pt x="18405" y="8630"/>
                  <a:pt x="19529" y="9763"/>
                  <a:pt x="19529" y="11164"/>
                </a:cubicBezTo>
                <a:cubicBezTo>
                  <a:pt x="19529" y="11717"/>
                  <a:pt x="19368" y="12216"/>
                  <a:pt x="19065" y="12618"/>
                </a:cubicBezTo>
                <a:cubicBezTo>
                  <a:pt x="18244" y="11512"/>
                  <a:pt x="17209" y="10852"/>
                  <a:pt x="16986" y="10727"/>
                </a:cubicBezTo>
                <a:cubicBezTo>
                  <a:pt x="16959" y="10673"/>
                  <a:pt x="16897" y="10637"/>
                  <a:pt x="16843" y="10637"/>
                </a:cubicBezTo>
                <a:lnTo>
                  <a:pt x="16835" y="10637"/>
                </a:lnTo>
                <a:cubicBezTo>
                  <a:pt x="16824" y="10636"/>
                  <a:pt x="16813" y="10635"/>
                  <a:pt x="16803" y="10635"/>
                </a:cubicBezTo>
                <a:cubicBezTo>
                  <a:pt x="16751" y="10635"/>
                  <a:pt x="16704" y="10653"/>
                  <a:pt x="16674" y="10682"/>
                </a:cubicBezTo>
                <a:cubicBezTo>
                  <a:pt x="16638" y="10718"/>
                  <a:pt x="16629" y="10771"/>
                  <a:pt x="16629" y="10789"/>
                </a:cubicBezTo>
                <a:cubicBezTo>
                  <a:pt x="16629" y="10825"/>
                  <a:pt x="16629" y="10852"/>
                  <a:pt x="16647" y="10878"/>
                </a:cubicBezTo>
                <a:cubicBezTo>
                  <a:pt x="16585" y="11128"/>
                  <a:pt x="16442" y="11806"/>
                  <a:pt x="16442" y="12663"/>
                </a:cubicBezTo>
                <a:cubicBezTo>
                  <a:pt x="16442" y="12957"/>
                  <a:pt x="16460" y="13278"/>
                  <a:pt x="16504" y="13599"/>
                </a:cubicBezTo>
                <a:cubicBezTo>
                  <a:pt x="15354" y="13358"/>
                  <a:pt x="14533" y="12332"/>
                  <a:pt x="14533" y="11164"/>
                </a:cubicBezTo>
                <a:cubicBezTo>
                  <a:pt x="14533" y="9763"/>
                  <a:pt x="15666" y="8630"/>
                  <a:pt x="17022" y="8630"/>
                </a:cubicBezTo>
                <a:close/>
                <a:moveTo>
                  <a:pt x="25238" y="8684"/>
                </a:moveTo>
                <a:cubicBezTo>
                  <a:pt x="25925" y="8684"/>
                  <a:pt x="26532" y="8942"/>
                  <a:pt x="27013" y="9415"/>
                </a:cubicBezTo>
                <a:cubicBezTo>
                  <a:pt x="27486" y="9879"/>
                  <a:pt x="27745" y="10504"/>
                  <a:pt x="27745" y="11164"/>
                </a:cubicBezTo>
                <a:cubicBezTo>
                  <a:pt x="27745" y="11851"/>
                  <a:pt x="27486" y="12484"/>
                  <a:pt x="26987" y="12975"/>
                </a:cubicBezTo>
                <a:cubicBezTo>
                  <a:pt x="26612" y="13358"/>
                  <a:pt x="26130" y="13599"/>
                  <a:pt x="25631" y="13662"/>
                </a:cubicBezTo>
                <a:cubicBezTo>
                  <a:pt x="25863" y="12154"/>
                  <a:pt x="25506" y="10825"/>
                  <a:pt x="25488" y="10753"/>
                </a:cubicBezTo>
                <a:cubicBezTo>
                  <a:pt x="25488" y="10745"/>
                  <a:pt x="25479" y="10745"/>
                  <a:pt x="25479" y="10736"/>
                </a:cubicBezTo>
                <a:cubicBezTo>
                  <a:pt x="25479" y="10727"/>
                  <a:pt x="25479" y="10718"/>
                  <a:pt x="25470" y="10709"/>
                </a:cubicBezTo>
                <a:cubicBezTo>
                  <a:pt x="25443" y="10673"/>
                  <a:pt x="25417" y="10655"/>
                  <a:pt x="25381" y="10646"/>
                </a:cubicBezTo>
                <a:cubicBezTo>
                  <a:pt x="25372" y="10637"/>
                  <a:pt x="25363" y="10637"/>
                  <a:pt x="25354" y="10637"/>
                </a:cubicBezTo>
                <a:lnTo>
                  <a:pt x="25283" y="10637"/>
                </a:lnTo>
                <a:cubicBezTo>
                  <a:pt x="25283" y="10637"/>
                  <a:pt x="25274" y="10637"/>
                  <a:pt x="25274" y="10646"/>
                </a:cubicBezTo>
                <a:cubicBezTo>
                  <a:pt x="25265" y="10646"/>
                  <a:pt x="25247" y="10646"/>
                  <a:pt x="25238" y="10655"/>
                </a:cubicBezTo>
                <a:cubicBezTo>
                  <a:pt x="25176" y="10691"/>
                  <a:pt x="24016" y="11351"/>
                  <a:pt x="23115" y="12529"/>
                </a:cubicBezTo>
                <a:cubicBezTo>
                  <a:pt x="22499" y="11547"/>
                  <a:pt x="22633" y="10263"/>
                  <a:pt x="23445" y="9433"/>
                </a:cubicBezTo>
                <a:cubicBezTo>
                  <a:pt x="23927" y="8951"/>
                  <a:pt x="24569" y="8684"/>
                  <a:pt x="25238" y="8684"/>
                </a:cubicBezTo>
                <a:close/>
                <a:moveTo>
                  <a:pt x="6700" y="6424"/>
                </a:moveTo>
                <a:cubicBezTo>
                  <a:pt x="7740" y="6424"/>
                  <a:pt x="10689" y="6566"/>
                  <a:pt x="12508" y="8068"/>
                </a:cubicBezTo>
                <a:cubicBezTo>
                  <a:pt x="12526" y="8086"/>
                  <a:pt x="12535" y="8104"/>
                  <a:pt x="12561" y="8113"/>
                </a:cubicBezTo>
                <a:cubicBezTo>
                  <a:pt x="12758" y="8282"/>
                  <a:pt x="12936" y="8461"/>
                  <a:pt x="13097" y="8657"/>
                </a:cubicBezTo>
                <a:cubicBezTo>
                  <a:pt x="14033" y="9763"/>
                  <a:pt x="14265" y="11271"/>
                  <a:pt x="13810" y="13153"/>
                </a:cubicBezTo>
                <a:cubicBezTo>
                  <a:pt x="13641" y="13109"/>
                  <a:pt x="13498" y="13082"/>
                  <a:pt x="13400" y="13064"/>
                </a:cubicBezTo>
                <a:cubicBezTo>
                  <a:pt x="13471" y="11940"/>
                  <a:pt x="12981" y="10807"/>
                  <a:pt x="12124" y="9942"/>
                </a:cubicBezTo>
                <a:cubicBezTo>
                  <a:pt x="11299" y="9133"/>
                  <a:pt x="10213" y="8654"/>
                  <a:pt x="9166" y="8654"/>
                </a:cubicBezTo>
                <a:cubicBezTo>
                  <a:pt x="9069" y="8654"/>
                  <a:pt x="8973" y="8658"/>
                  <a:pt x="8877" y="8666"/>
                </a:cubicBezTo>
                <a:lnTo>
                  <a:pt x="8743" y="8675"/>
                </a:lnTo>
                <a:lnTo>
                  <a:pt x="8716" y="8818"/>
                </a:lnTo>
                <a:lnTo>
                  <a:pt x="8716" y="9112"/>
                </a:lnTo>
                <a:cubicBezTo>
                  <a:pt x="8716" y="10156"/>
                  <a:pt x="9180" y="11235"/>
                  <a:pt x="10010" y="12056"/>
                </a:cubicBezTo>
                <a:cubicBezTo>
                  <a:pt x="10843" y="12898"/>
                  <a:pt x="11908" y="13343"/>
                  <a:pt x="12958" y="13343"/>
                </a:cubicBezTo>
                <a:cubicBezTo>
                  <a:pt x="12998" y="13343"/>
                  <a:pt x="13038" y="13342"/>
                  <a:pt x="13079" y="13341"/>
                </a:cubicBezTo>
                <a:cubicBezTo>
                  <a:pt x="13088" y="13439"/>
                  <a:pt x="13114" y="13599"/>
                  <a:pt x="13159" y="13796"/>
                </a:cubicBezTo>
                <a:cubicBezTo>
                  <a:pt x="12558" y="13936"/>
                  <a:pt x="11994" y="14007"/>
                  <a:pt x="11468" y="14007"/>
                </a:cubicBezTo>
                <a:cubicBezTo>
                  <a:pt x="10363" y="14007"/>
                  <a:pt x="9427" y="13696"/>
                  <a:pt x="8672" y="13073"/>
                </a:cubicBezTo>
                <a:cubicBezTo>
                  <a:pt x="8476" y="12903"/>
                  <a:pt x="8297" y="12725"/>
                  <a:pt x="8137" y="12529"/>
                </a:cubicBezTo>
                <a:cubicBezTo>
                  <a:pt x="8119" y="12484"/>
                  <a:pt x="8092" y="12457"/>
                  <a:pt x="8056" y="12440"/>
                </a:cubicBezTo>
                <a:cubicBezTo>
                  <a:pt x="7789" y="12109"/>
                  <a:pt x="7574" y="11744"/>
                  <a:pt x="7387" y="11369"/>
                </a:cubicBezTo>
                <a:cubicBezTo>
                  <a:pt x="7387" y="11369"/>
                  <a:pt x="7387" y="11360"/>
                  <a:pt x="7387" y="11360"/>
                </a:cubicBezTo>
                <a:cubicBezTo>
                  <a:pt x="7387" y="11351"/>
                  <a:pt x="7387" y="11351"/>
                  <a:pt x="7378" y="11351"/>
                </a:cubicBezTo>
                <a:cubicBezTo>
                  <a:pt x="6450" y="9406"/>
                  <a:pt x="6442" y="7016"/>
                  <a:pt x="6450" y="6427"/>
                </a:cubicBezTo>
                <a:cubicBezTo>
                  <a:pt x="6513" y="6425"/>
                  <a:pt x="6597" y="6424"/>
                  <a:pt x="6700" y="6424"/>
                </a:cubicBezTo>
                <a:close/>
                <a:moveTo>
                  <a:pt x="35435" y="6449"/>
                </a:moveTo>
                <a:cubicBezTo>
                  <a:pt x="35554" y="6449"/>
                  <a:pt x="35651"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5" y="12743"/>
                  <a:pt x="33686" y="12930"/>
                  <a:pt x="33490" y="13091"/>
                </a:cubicBezTo>
                <a:cubicBezTo>
                  <a:pt x="32735" y="13708"/>
                  <a:pt x="31811" y="14019"/>
                  <a:pt x="30718" y="14019"/>
                </a:cubicBezTo>
                <a:cubicBezTo>
                  <a:pt x="30184" y="14019"/>
                  <a:pt x="29609" y="13945"/>
                  <a:pt x="28994" y="13796"/>
                </a:cubicBezTo>
                <a:cubicBezTo>
                  <a:pt x="29030" y="13626"/>
                  <a:pt x="29056" y="13483"/>
                  <a:pt x="29074" y="13385"/>
                </a:cubicBezTo>
                <a:cubicBezTo>
                  <a:pt x="29122" y="13387"/>
                  <a:pt x="29169" y="13388"/>
                  <a:pt x="29217" y="13388"/>
                </a:cubicBezTo>
                <a:cubicBezTo>
                  <a:pt x="30272" y="13388"/>
                  <a:pt x="31377" y="12919"/>
                  <a:pt x="32188" y="12092"/>
                </a:cubicBezTo>
                <a:cubicBezTo>
                  <a:pt x="33098" y="11217"/>
                  <a:pt x="33570" y="10004"/>
                  <a:pt x="33472" y="8862"/>
                </a:cubicBezTo>
                <a:lnTo>
                  <a:pt x="33472" y="8719"/>
                </a:lnTo>
                <a:lnTo>
                  <a:pt x="33330" y="8711"/>
                </a:lnTo>
                <a:cubicBezTo>
                  <a:pt x="33245" y="8705"/>
                  <a:pt x="33161" y="8702"/>
                  <a:pt x="33076" y="8702"/>
                </a:cubicBezTo>
                <a:cubicBezTo>
                  <a:pt x="32003" y="8702"/>
                  <a:pt x="30901" y="9168"/>
                  <a:pt x="30091" y="9986"/>
                </a:cubicBezTo>
                <a:cubicBezTo>
                  <a:pt x="29279" y="10807"/>
                  <a:pt x="28798" y="11886"/>
                  <a:pt x="28798" y="12939"/>
                </a:cubicBezTo>
                <a:cubicBezTo>
                  <a:pt x="28798" y="12984"/>
                  <a:pt x="28798" y="13019"/>
                  <a:pt x="28798" y="13055"/>
                </a:cubicBezTo>
                <a:cubicBezTo>
                  <a:pt x="28700" y="13073"/>
                  <a:pt x="28539" y="13100"/>
                  <a:pt x="28334" y="13153"/>
                </a:cubicBezTo>
                <a:cubicBezTo>
                  <a:pt x="27906" y="11289"/>
                  <a:pt x="28155" y="9772"/>
                  <a:pt x="29074" y="8657"/>
                </a:cubicBezTo>
                <a:cubicBezTo>
                  <a:pt x="29235" y="8461"/>
                  <a:pt x="29422" y="8282"/>
                  <a:pt x="29609" y="8122"/>
                </a:cubicBezTo>
                <a:cubicBezTo>
                  <a:pt x="29618" y="8122"/>
                  <a:pt x="29618" y="8122"/>
                  <a:pt x="29627" y="8113"/>
                </a:cubicBezTo>
                <a:cubicBezTo>
                  <a:pt x="29663" y="8104"/>
                  <a:pt x="29690" y="8077"/>
                  <a:pt x="29708" y="8033"/>
                </a:cubicBezTo>
                <a:cubicBezTo>
                  <a:pt x="30038" y="7774"/>
                  <a:pt x="30403" y="7560"/>
                  <a:pt x="30778" y="7372"/>
                </a:cubicBezTo>
                <a:lnTo>
                  <a:pt x="30787" y="7372"/>
                </a:lnTo>
                <a:cubicBezTo>
                  <a:pt x="30796" y="7372"/>
                  <a:pt x="30805" y="7363"/>
                  <a:pt x="30805" y="7363"/>
                </a:cubicBezTo>
                <a:cubicBezTo>
                  <a:pt x="32513" y="6549"/>
                  <a:pt x="34572" y="6449"/>
                  <a:pt x="35435" y="6449"/>
                </a:cubicBezTo>
                <a:close/>
                <a:moveTo>
                  <a:pt x="14337" y="12029"/>
                </a:moveTo>
                <a:cubicBezTo>
                  <a:pt x="14649" y="13010"/>
                  <a:pt x="15496" y="13769"/>
                  <a:pt x="16558" y="13956"/>
                </a:cubicBezTo>
                <a:cubicBezTo>
                  <a:pt x="16603" y="14152"/>
                  <a:pt x="16656" y="14349"/>
                  <a:pt x="16719" y="14545"/>
                </a:cubicBezTo>
                <a:cubicBezTo>
                  <a:pt x="15844" y="13822"/>
                  <a:pt x="14836" y="13439"/>
                  <a:pt x="14131" y="13233"/>
                </a:cubicBezTo>
                <a:cubicBezTo>
                  <a:pt x="14230" y="12814"/>
                  <a:pt x="14301" y="12413"/>
                  <a:pt x="14337" y="12029"/>
                </a:cubicBezTo>
                <a:close/>
                <a:moveTo>
                  <a:pt x="27852" y="12279"/>
                </a:moveTo>
                <a:cubicBezTo>
                  <a:pt x="27888" y="12582"/>
                  <a:pt x="27941" y="12903"/>
                  <a:pt x="28013" y="13233"/>
                </a:cubicBezTo>
                <a:cubicBezTo>
                  <a:pt x="27308" y="13430"/>
                  <a:pt x="26291" y="13822"/>
                  <a:pt x="25417" y="14563"/>
                </a:cubicBezTo>
                <a:cubicBezTo>
                  <a:pt x="25470" y="14375"/>
                  <a:pt x="25524" y="14188"/>
                  <a:pt x="25559" y="14010"/>
                </a:cubicBezTo>
                <a:cubicBezTo>
                  <a:pt x="26193" y="13956"/>
                  <a:pt x="26764" y="13680"/>
                  <a:pt x="27219" y="13216"/>
                </a:cubicBezTo>
                <a:cubicBezTo>
                  <a:pt x="27495" y="12939"/>
                  <a:pt x="27709" y="12627"/>
                  <a:pt x="27852" y="12279"/>
                </a:cubicBezTo>
                <a:close/>
                <a:moveTo>
                  <a:pt x="21090" y="10218"/>
                </a:moveTo>
                <a:cubicBezTo>
                  <a:pt x="21152" y="10307"/>
                  <a:pt x="21224" y="10432"/>
                  <a:pt x="21313" y="10575"/>
                </a:cubicBezTo>
                <a:cubicBezTo>
                  <a:pt x="21313" y="10602"/>
                  <a:pt x="21322" y="10629"/>
                  <a:pt x="21331" y="10646"/>
                </a:cubicBezTo>
                <a:cubicBezTo>
                  <a:pt x="21349" y="10664"/>
                  <a:pt x="21366" y="10691"/>
                  <a:pt x="21384" y="10700"/>
                </a:cubicBezTo>
                <a:cubicBezTo>
                  <a:pt x="21812" y="11449"/>
                  <a:pt x="22383" y="12752"/>
                  <a:pt x="22267" y="14170"/>
                </a:cubicBezTo>
                <a:cubicBezTo>
                  <a:pt x="22259" y="14188"/>
                  <a:pt x="22259" y="14197"/>
                  <a:pt x="22250" y="14206"/>
                </a:cubicBezTo>
                <a:cubicBezTo>
                  <a:pt x="22143" y="14509"/>
                  <a:pt x="22098" y="14777"/>
                  <a:pt x="22089" y="15044"/>
                </a:cubicBezTo>
                <a:lnTo>
                  <a:pt x="22044" y="15116"/>
                </a:lnTo>
                <a:lnTo>
                  <a:pt x="22080" y="15134"/>
                </a:lnTo>
                <a:cubicBezTo>
                  <a:pt x="22009" y="15312"/>
                  <a:pt x="21928" y="15526"/>
                  <a:pt x="21812" y="15749"/>
                </a:cubicBezTo>
                <a:cubicBezTo>
                  <a:pt x="21572" y="15714"/>
                  <a:pt x="21322" y="15696"/>
                  <a:pt x="21072" y="15696"/>
                </a:cubicBezTo>
                <a:cubicBezTo>
                  <a:pt x="20822" y="15696"/>
                  <a:pt x="20572" y="15714"/>
                  <a:pt x="20332" y="15749"/>
                </a:cubicBezTo>
                <a:cubicBezTo>
                  <a:pt x="20189" y="15482"/>
                  <a:pt x="20109" y="15223"/>
                  <a:pt x="20055" y="14991"/>
                </a:cubicBezTo>
                <a:cubicBezTo>
                  <a:pt x="20055" y="14982"/>
                  <a:pt x="20055" y="14964"/>
                  <a:pt x="20046" y="14946"/>
                </a:cubicBezTo>
                <a:cubicBezTo>
                  <a:pt x="20046" y="14830"/>
                  <a:pt x="20019" y="14723"/>
                  <a:pt x="19975" y="14607"/>
                </a:cubicBezTo>
                <a:cubicBezTo>
                  <a:pt x="19966" y="14545"/>
                  <a:pt x="19948" y="14482"/>
                  <a:pt x="19948" y="14393"/>
                </a:cubicBezTo>
                <a:cubicBezTo>
                  <a:pt x="19948" y="14393"/>
                  <a:pt x="19948" y="14393"/>
                  <a:pt x="19948" y="14384"/>
                </a:cubicBezTo>
                <a:cubicBezTo>
                  <a:pt x="19671" y="12511"/>
                  <a:pt x="20715" y="10771"/>
                  <a:pt x="21090" y="10218"/>
                </a:cubicBezTo>
                <a:close/>
                <a:moveTo>
                  <a:pt x="25220" y="11057"/>
                </a:moveTo>
                <a:lnTo>
                  <a:pt x="25220" y="11057"/>
                </a:lnTo>
                <a:cubicBezTo>
                  <a:pt x="25354" y="11690"/>
                  <a:pt x="25631" y="13581"/>
                  <a:pt x="24792" y="15178"/>
                </a:cubicBezTo>
                <a:cubicBezTo>
                  <a:pt x="24783" y="15187"/>
                  <a:pt x="24774" y="15205"/>
                  <a:pt x="24765" y="15214"/>
                </a:cubicBezTo>
                <a:lnTo>
                  <a:pt x="24730" y="15214"/>
                </a:lnTo>
                <a:lnTo>
                  <a:pt x="24703" y="15285"/>
                </a:lnTo>
                <a:cubicBezTo>
                  <a:pt x="24596" y="15446"/>
                  <a:pt x="24462" y="15606"/>
                  <a:pt x="24373" y="15785"/>
                </a:cubicBezTo>
                <a:cubicBezTo>
                  <a:pt x="24373" y="15794"/>
                  <a:pt x="24364" y="15794"/>
                  <a:pt x="24364" y="15794"/>
                </a:cubicBezTo>
                <a:lnTo>
                  <a:pt x="24266" y="15910"/>
                </a:lnTo>
                <a:lnTo>
                  <a:pt x="24275" y="15937"/>
                </a:lnTo>
                <a:cubicBezTo>
                  <a:pt x="24168" y="16106"/>
                  <a:pt x="24007" y="16276"/>
                  <a:pt x="23802" y="16436"/>
                </a:cubicBezTo>
                <a:cubicBezTo>
                  <a:pt x="23374" y="16186"/>
                  <a:pt x="22910" y="15990"/>
                  <a:pt x="22419" y="15865"/>
                </a:cubicBezTo>
                <a:cubicBezTo>
                  <a:pt x="22401" y="15633"/>
                  <a:pt x="22401" y="15392"/>
                  <a:pt x="22428" y="15143"/>
                </a:cubicBezTo>
                <a:lnTo>
                  <a:pt x="22455" y="15036"/>
                </a:lnTo>
                <a:lnTo>
                  <a:pt x="22446" y="15036"/>
                </a:lnTo>
                <a:cubicBezTo>
                  <a:pt x="22526" y="14777"/>
                  <a:pt x="22571" y="14545"/>
                  <a:pt x="22589" y="14304"/>
                </a:cubicBezTo>
                <a:cubicBezTo>
                  <a:pt x="22589" y="14295"/>
                  <a:pt x="22589" y="14277"/>
                  <a:pt x="22589" y="14268"/>
                </a:cubicBezTo>
                <a:cubicBezTo>
                  <a:pt x="23115" y="12555"/>
                  <a:pt x="24685" y="11414"/>
                  <a:pt x="25220" y="11057"/>
                </a:cubicBezTo>
                <a:close/>
                <a:moveTo>
                  <a:pt x="16951" y="11101"/>
                </a:moveTo>
                <a:lnTo>
                  <a:pt x="16951" y="11101"/>
                </a:lnTo>
                <a:cubicBezTo>
                  <a:pt x="17530" y="11476"/>
                  <a:pt x="19136" y="12671"/>
                  <a:pt x="19618" y="14473"/>
                </a:cubicBezTo>
                <a:cubicBezTo>
                  <a:pt x="19618" y="14634"/>
                  <a:pt x="19645"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1" y="15330"/>
                  <a:pt x="19761" y="15598"/>
                  <a:pt x="19725" y="15865"/>
                </a:cubicBezTo>
                <a:cubicBezTo>
                  <a:pt x="19225" y="15999"/>
                  <a:pt x="18761" y="16195"/>
                  <a:pt x="18324" y="16454"/>
                </a:cubicBezTo>
                <a:cubicBezTo>
                  <a:pt x="18182" y="16338"/>
                  <a:pt x="18048" y="16204"/>
                  <a:pt x="17923" y="16070"/>
                </a:cubicBezTo>
                <a:cubicBezTo>
                  <a:pt x="17923" y="16070"/>
                  <a:pt x="17923" y="16061"/>
                  <a:pt x="17923" y="16061"/>
                </a:cubicBezTo>
                <a:cubicBezTo>
                  <a:pt x="17914" y="16035"/>
                  <a:pt x="17896" y="16017"/>
                  <a:pt x="17878" y="15990"/>
                </a:cubicBezTo>
                <a:cubicBezTo>
                  <a:pt x="17869" y="15981"/>
                  <a:pt x="17869" y="15981"/>
                  <a:pt x="17869" y="15981"/>
                </a:cubicBezTo>
                <a:cubicBezTo>
                  <a:pt x="17753" y="15767"/>
                  <a:pt x="17620" y="15544"/>
                  <a:pt x="17432" y="15330"/>
                </a:cubicBezTo>
                <a:cubicBezTo>
                  <a:pt x="17423" y="15321"/>
                  <a:pt x="17414" y="15312"/>
                  <a:pt x="17405" y="15294"/>
                </a:cubicBezTo>
                <a:cubicBezTo>
                  <a:pt x="17397" y="15285"/>
                  <a:pt x="17388" y="15267"/>
                  <a:pt x="17388" y="15259"/>
                </a:cubicBezTo>
                <a:lnTo>
                  <a:pt x="17352" y="15187"/>
                </a:lnTo>
                <a:cubicBezTo>
                  <a:pt x="17352" y="15178"/>
                  <a:pt x="17352" y="15178"/>
                  <a:pt x="17352" y="15178"/>
                </a:cubicBezTo>
                <a:cubicBezTo>
                  <a:pt x="17343" y="15169"/>
                  <a:pt x="17334" y="15151"/>
                  <a:pt x="17325" y="15143"/>
                </a:cubicBezTo>
                <a:cubicBezTo>
                  <a:pt x="17316" y="15134"/>
                  <a:pt x="17316" y="15125"/>
                  <a:pt x="17316" y="15116"/>
                </a:cubicBezTo>
                <a:cubicBezTo>
                  <a:pt x="16522" y="13564"/>
                  <a:pt x="16817" y="11735"/>
                  <a:pt x="16951" y="11101"/>
                </a:cubicBezTo>
                <a:close/>
                <a:moveTo>
                  <a:pt x="28905" y="14134"/>
                </a:moveTo>
                <a:cubicBezTo>
                  <a:pt x="29306" y="14224"/>
                  <a:pt x="29690" y="14286"/>
                  <a:pt x="30056" y="14322"/>
                </a:cubicBezTo>
                <a:cubicBezTo>
                  <a:pt x="29101" y="14661"/>
                  <a:pt x="28361" y="15508"/>
                  <a:pt x="28182" y="16552"/>
                </a:cubicBezTo>
                <a:cubicBezTo>
                  <a:pt x="27995" y="16588"/>
                  <a:pt x="27799" y="16641"/>
                  <a:pt x="27602" y="16695"/>
                </a:cubicBezTo>
                <a:cubicBezTo>
                  <a:pt x="28325" y="15829"/>
                  <a:pt x="28708" y="14830"/>
                  <a:pt x="28905" y="14134"/>
                </a:cubicBezTo>
                <a:close/>
                <a:moveTo>
                  <a:pt x="13248" y="14126"/>
                </a:moveTo>
                <a:cubicBezTo>
                  <a:pt x="13445" y="14848"/>
                  <a:pt x="13828" y="15865"/>
                  <a:pt x="14578" y="16731"/>
                </a:cubicBezTo>
                <a:cubicBezTo>
                  <a:pt x="14390" y="16668"/>
                  <a:pt x="14203" y="16623"/>
                  <a:pt x="14024" y="16579"/>
                </a:cubicBezTo>
                <a:cubicBezTo>
                  <a:pt x="13962" y="15963"/>
                  <a:pt x="13676" y="15383"/>
                  <a:pt x="13222" y="14911"/>
                </a:cubicBezTo>
                <a:cubicBezTo>
                  <a:pt x="12945" y="14643"/>
                  <a:pt x="12633" y="14438"/>
                  <a:pt x="12303" y="14295"/>
                </a:cubicBezTo>
                <a:cubicBezTo>
                  <a:pt x="12606" y="14259"/>
                  <a:pt x="12918" y="14206"/>
                  <a:pt x="13248" y="14126"/>
                </a:cubicBezTo>
                <a:close/>
                <a:moveTo>
                  <a:pt x="7146" y="11654"/>
                </a:moveTo>
                <a:cubicBezTo>
                  <a:pt x="7307" y="11958"/>
                  <a:pt x="7485" y="12243"/>
                  <a:pt x="7690" y="12511"/>
                </a:cubicBezTo>
                <a:cubicBezTo>
                  <a:pt x="6379" y="13028"/>
                  <a:pt x="5549" y="13778"/>
                  <a:pt x="5228" y="14750"/>
                </a:cubicBezTo>
                <a:cubicBezTo>
                  <a:pt x="5130" y="15071"/>
                  <a:pt x="5086" y="15392"/>
                  <a:pt x="5086" y="15705"/>
                </a:cubicBezTo>
                <a:cubicBezTo>
                  <a:pt x="5086" y="16543"/>
                  <a:pt x="5398" y="17257"/>
                  <a:pt x="5585" y="17614"/>
                </a:cubicBezTo>
                <a:cubicBezTo>
                  <a:pt x="5309" y="17649"/>
                  <a:pt x="5041" y="17712"/>
                  <a:pt x="4773" y="17783"/>
                </a:cubicBezTo>
                <a:cubicBezTo>
                  <a:pt x="4559" y="17391"/>
                  <a:pt x="3845" y="15999"/>
                  <a:pt x="4274" y="14518"/>
                </a:cubicBezTo>
                <a:cubicBezTo>
                  <a:pt x="4613" y="13341"/>
                  <a:pt x="5576" y="12377"/>
                  <a:pt x="7146" y="11654"/>
                </a:cubicBezTo>
                <a:close/>
                <a:moveTo>
                  <a:pt x="13418" y="13412"/>
                </a:moveTo>
                <a:lnTo>
                  <a:pt x="13418" y="13412"/>
                </a:lnTo>
                <a:cubicBezTo>
                  <a:pt x="14042" y="13537"/>
                  <a:pt x="15853" y="13992"/>
                  <a:pt x="17031" y="15330"/>
                </a:cubicBezTo>
                <a:cubicBezTo>
                  <a:pt x="17049" y="15339"/>
                  <a:pt x="17049" y="15357"/>
                  <a:pt x="17058" y="15375"/>
                </a:cubicBezTo>
                <a:lnTo>
                  <a:pt x="17093" y="15482"/>
                </a:lnTo>
                <a:lnTo>
                  <a:pt x="17138" y="15535"/>
                </a:lnTo>
                <a:cubicBezTo>
                  <a:pt x="17138" y="15535"/>
                  <a:pt x="17147" y="15544"/>
                  <a:pt x="17147" y="15544"/>
                </a:cubicBezTo>
                <a:cubicBezTo>
                  <a:pt x="17263" y="15767"/>
                  <a:pt x="17405" y="15981"/>
                  <a:pt x="17593" y="16186"/>
                </a:cubicBezTo>
                <a:lnTo>
                  <a:pt x="17629" y="16258"/>
                </a:lnTo>
                <a:lnTo>
                  <a:pt x="17637" y="16258"/>
                </a:lnTo>
                <a:cubicBezTo>
                  <a:pt x="17709" y="16400"/>
                  <a:pt x="17780" y="16579"/>
                  <a:pt x="17852" y="16775"/>
                </a:cubicBezTo>
                <a:cubicBezTo>
                  <a:pt x="17450" y="17078"/>
                  <a:pt x="17093" y="17435"/>
                  <a:pt x="16790" y="17837"/>
                </a:cubicBezTo>
                <a:cubicBezTo>
                  <a:pt x="16540" y="17765"/>
                  <a:pt x="16317" y="17676"/>
                  <a:pt x="16112" y="17560"/>
                </a:cubicBezTo>
                <a:cubicBezTo>
                  <a:pt x="16103" y="17524"/>
                  <a:pt x="16076" y="17498"/>
                  <a:pt x="16014" y="17480"/>
                </a:cubicBezTo>
                <a:lnTo>
                  <a:pt x="15987" y="17471"/>
                </a:lnTo>
                <a:cubicBezTo>
                  <a:pt x="15844" y="17355"/>
                  <a:pt x="15693" y="17221"/>
                  <a:pt x="15523" y="17150"/>
                </a:cubicBezTo>
                <a:cubicBezTo>
                  <a:pt x="15505" y="17123"/>
                  <a:pt x="15470" y="17114"/>
                  <a:pt x="15434" y="17096"/>
                </a:cubicBezTo>
                <a:cubicBezTo>
                  <a:pt x="14007" y="15937"/>
                  <a:pt x="13552" y="14054"/>
                  <a:pt x="13418" y="13412"/>
                </a:cubicBezTo>
                <a:close/>
                <a:moveTo>
                  <a:pt x="28726" y="13412"/>
                </a:moveTo>
                <a:lnTo>
                  <a:pt x="28726" y="13412"/>
                </a:lnTo>
                <a:cubicBezTo>
                  <a:pt x="28610" y="14036"/>
                  <a:pt x="28155" y="15803"/>
                  <a:pt x="26844" y="17007"/>
                </a:cubicBezTo>
                <a:lnTo>
                  <a:pt x="26799" y="17034"/>
                </a:lnTo>
                <a:cubicBezTo>
                  <a:pt x="26790" y="17043"/>
                  <a:pt x="26782" y="17052"/>
                  <a:pt x="26764" y="17061"/>
                </a:cubicBezTo>
                <a:lnTo>
                  <a:pt x="26728" y="17061"/>
                </a:lnTo>
                <a:lnTo>
                  <a:pt x="26683" y="17096"/>
                </a:lnTo>
                <a:cubicBezTo>
                  <a:pt x="26674" y="17105"/>
                  <a:pt x="26674" y="17105"/>
                  <a:pt x="26674" y="17114"/>
                </a:cubicBezTo>
                <a:cubicBezTo>
                  <a:pt x="26425" y="17221"/>
                  <a:pt x="26211" y="17364"/>
                  <a:pt x="26041" y="17524"/>
                </a:cubicBezTo>
                <a:cubicBezTo>
                  <a:pt x="26032" y="17524"/>
                  <a:pt x="26032" y="17524"/>
                  <a:pt x="26023" y="17533"/>
                </a:cubicBezTo>
                <a:lnTo>
                  <a:pt x="25979" y="17578"/>
                </a:lnTo>
                <a:cubicBezTo>
                  <a:pt x="25970" y="17578"/>
                  <a:pt x="25961" y="17587"/>
                  <a:pt x="25952" y="17596"/>
                </a:cubicBezTo>
                <a:lnTo>
                  <a:pt x="25925" y="17605"/>
                </a:lnTo>
                <a:lnTo>
                  <a:pt x="25898" y="17614"/>
                </a:lnTo>
                <a:lnTo>
                  <a:pt x="25880" y="17623"/>
                </a:lnTo>
                <a:cubicBezTo>
                  <a:pt x="25729" y="17694"/>
                  <a:pt x="25550" y="17774"/>
                  <a:pt x="25363" y="17837"/>
                </a:cubicBezTo>
                <a:cubicBezTo>
                  <a:pt x="25060" y="17435"/>
                  <a:pt x="24703" y="17078"/>
                  <a:pt x="24301" y="16775"/>
                </a:cubicBezTo>
                <a:cubicBezTo>
                  <a:pt x="24382" y="16525"/>
                  <a:pt x="24471" y="16302"/>
                  <a:pt x="24587" y="16088"/>
                </a:cubicBezTo>
                <a:cubicBezTo>
                  <a:pt x="24623" y="16061"/>
                  <a:pt x="24658" y="16035"/>
                  <a:pt x="24658" y="15990"/>
                </a:cubicBezTo>
                <a:cubicBezTo>
                  <a:pt x="24783" y="15856"/>
                  <a:pt x="24908" y="15696"/>
                  <a:pt x="24988" y="15499"/>
                </a:cubicBezTo>
                <a:cubicBezTo>
                  <a:pt x="25006" y="15473"/>
                  <a:pt x="25051" y="15446"/>
                  <a:pt x="25051" y="15401"/>
                </a:cubicBezTo>
                <a:cubicBezTo>
                  <a:pt x="25051" y="15401"/>
                  <a:pt x="25060" y="15392"/>
                  <a:pt x="25060" y="15383"/>
                </a:cubicBezTo>
                <a:cubicBezTo>
                  <a:pt x="26014" y="14259"/>
                  <a:pt x="27406" y="13742"/>
                  <a:pt x="28245" y="13519"/>
                </a:cubicBezTo>
                <a:cubicBezTo>
                  <a:pt x="28245" y="13519"/>
                  <a:pt x="28249" y="13523"/>
                  <a:pt x="28251" y="13523"/>
                </a:cubicBezTo>
                <a:cubicBezTo>
                  <a:pt x="28252" y="13523"/>
                  <a:pt x="28253" y="13522"/>
                  <a:pt x="28253" y="13519"/>
                </a:cubicBezTo>
                <a:lnTo>
                  <a:pt x="28271" y="13519"/>
                </a:lnTo>
                <a:cubicBezTo>
                  <a:pt x="28459" y="13465"/>
                  <a:pt x="28610" y="13439"/>
                  <a:pt x="28726" y="13412"/>
                </a:cubicBezTo>
                <a:close/>
                <a:moveTo>
                  <a:pt x="34917" y="11860"/>
                </a:moveTo>
                <a:cubicBezTo>
                  <a:pt x="35355" y="11976"/>
                  <a:pt x="36844" y="12466"/>
                  <a:pt x="37594" y="13813"/>
                </a:cubicBezTo>
                <a:cubicBezTo>
                  <a:pt x="38174" y="14884"/>
                  <a:pt x="38174" y="16249"/>
                  <a:pt x="37585" y="17872"/>
                </a:cubicBezTo>
                <a:cubicBezTo>
                  <a:pt x="37255" y="17765"/>
                  <a:pt x="36925" y="17685"/>
                  <a:pt x="36586" y="17640"/>
                </a:cubicBezTo>
                <a:cubicBezTo>
                  <a:pt x="37148" y="16356"/>
                  <a:pt x="37210" y="15232"/>
                  <a:pt x="36746" y="14322"/>
                </a:cubicBezTo>
                <a:cubicBezTo>
                  <a:pt x="36175" y="13189"/>
                  <a:pt x="34998" y="12707"/>
                  <a:pt x="34471" y="12547"/>
                </a:cubicBezTo>
                <a:cubicBezTo>
                  <a:pt x="34632" y="12332"/>
                  <a:pt x="34784" y="12101"/>
                  <a:pt x="34917" y="11860"/>
                </a:cubicBezTo>
                <a:close/>
                <a:moveTo>
                  <a:pt x="6852" y="11003"/>
                </a:moveTo>
                <a:cubicBezTo>
                  <a:pt x="6896" y="11119"/>
                  <a:pt x="6950" y="11235"/>
                  <a:pt x="6995" y="11342"/>
                </a:cubicBezTo>
                <a:cubicBezTo>
                  <a:pt x="5344" y="12118"/>
                  <a:pt x="4300" y="13153"/>
                  <a:pt x="3953" y="14411"/>
                </a:cubicBezTo>
                <a:cubicBezTo>
                  <a:pt x="3845" y="14795"/>
                  <a:pt x="3801" y="15151"/>
                  <a:pt x="3801" y="15490"/>
                </a:cubicBezTo>
                <a:cubicBezTo>
                  <a:pt x="3801" y="16588"/>
                  <a:pt x="4238" y="17498"/>
                  <a:pt x="4452" y="17890"/>
                </a:cubicBezTo>
                <a:cubicBezTo>
                  <a:pt x="4265" y="17953"/>
                  <a:pt x="4069" y="18024"/>
                  <a:pt x="3881" y="18113"/>
                </a:cubicBezTo>
                <a:cubicBezTo>
                  <a:pt x="3596" y="17676"/>
                  <a:pt x="2561" y="15954"/>
                  <a:pt x="3078" y="14206"/>
                </a:cubicBezTo>
                <a:cubicBezTo>
                  <a:pt x="3489" y="12841"/>
                  <a:pt x="4764" y="11762"/>
                  <a:pt x="6852" y="11003"/>
                </a:cubicBezTo>
                <a:close/>
                <a:moveTo>
                  <a:pt x="35319" y="10994"/>
                </a:moveTo>
                <a:cubicBezTo>
                  <a:pt x="35845" y="11092"/>
                  <a:pt x="37799" y="11583"/>
                  <a:pt x="38646" y="13189"/>
                </a:cubicBezTo>
                <a:cubicBezTo>
                  <a:pt x="39324" y="14438"/>
                  <a:pt x="39191" y="16106"/>
                  <a:pt x="38254" y="18122"/>
                </a:cubicBezTo>
                <a:cubicBezTo>
                  <a:pt x="38129" y="18069"/>
                  <a:pt x="38013" y="18024"/>
                  <a:pt x="37888" y="17979"/>
                </a:cubicBezTo>
                <a:cubicBezTo>
                  <a:pt x="38531" y="16267"/>
                  <a:pt x="38522" y="14812"/>
                  <a:pt x="37888" y="13644"/>
                </a:cubicBezTo>
                <a:cubicBezTo>
                  <a:pt x="37112" y="12234"/>
                  <a:pt x="35631" y="11708"/>
                  <a:pt x="35078" y="11556"/>
                </a:cubicBezTo>
                <a:cubicBezTo>
                  <a:pt x="35167" y="11369"/>
                  <a:pt x="35248" y="11182"/>
                  <a:pt x="35319" y="10994"/>
                </a:cubicBezTo>
                <a:close/>
                <a:moveTo>
                  <a:pt x="34231" y="12832"/>
                </a:moveTo>
                <a:cubicBezTo>
                  <a:pt x="34614" y="12939"/>
                  <a:pt x="35890" y="13358"/>
                  <a:pt x="36461" y="14473"/>
                </a:cubicBezTo>
                <a:cubicBezTo>
                  <a:pt x="36871" y="15312"/>
                  <a:pt x="36782" y="16365"/>
                  <a:pt x="36238" y="17605"/>
                </a:cubicBezTo>
                <a:cubicBezTo>
                  <a:pt x="36126" y="17597"/>
                  <a:pt x="36013" y="17592"/>
                  <a:pt x="35900" y="17592"/>
                </a:cubicBezTo>
                <a:cubicBezTo>
                  <a:pt x="35762" y="17592"/>
                  <a:pt x="35622" y="17599"/>
                  <a:pt x="35480" y="17614"/>
                </a:cubicBezTo>
                <a:cubicBezTo>
                  <a:pt x="34793" y="17676"/>
                  <a:pt x="34141" y="17899"/>
                  <a:pt x="33544" y="18274"/>
                </a:cubicBezTo>
                <a:cubicBezTo>
                  <a:pt x="33740" y="17899"/>
                  <a:pt x="33847" y="17471"/>
                  <a:pt x="33847" y="17016"/>
                </a:cubicBezTo>
                <a:cubicBezTo>
                  <a:pt x="33847" y="15705"/>
                  <a:pt x="32946" y="14598"/>
                  <a:pt x="31715" y="14268"/>
                </a:cubicBezTo>
                <a:cubicBezTo>
                  <a:pt x="32464" y="14126"/>
                  <a:pt x="33133" y="13822"/>
                  <a:pt x="33704" y="13349"/>
                </a:cubicBezTo>
                <a:cubicBezTo>
                  <a:pt x="33900" y="13189"/>
                  <a:pt x="34070" y="13019"/>
                  <a:pt x="34231" y="12832"/>
                </a:cubicBezTo>
                <a:close/>
                <a:moveTo>
                  <a:pt x="7913" y="12787"/>
                </a:moveTo>
                <a:cubicBezTo>
                  <a:pt x="8083" y="12984"/>
                  <a:pt x="8261" y="13171"/>
                  <a:pt x="8467" y="13332"/>
                </a:cubicBezTo>
                <a:cubicBezTo>
                  <a:pt x="8984" y="13769"/>
                  <a:pt x="9591" y="14063"/>
                  <a:pt x="10278" y="14215"/>
                </a:cubicBezTo>
                <a:cubicBezTo>
                  <a:pt x="9876" y="14349"/>
                  <a:pt x="9493" y="14572"/>
                  <a:pt x="9180" y="14893"/>
                </a:cubicBezTo>
                <a:cubicBezTo>
                  <a:pt x="8654" y="15428"/>
                  <a:pt x="8351" y="16133"/>
                  <a:pt x="8351" y="16891"/>
                </a:cubicBezTo>
                <a:cubicBezTo>
                  <a:pt x="8351" y="17417"/>
                  <a:pt x="8493" y="17926"/>
                  <a:pt x="8770" y="18363"/>
                </a:cubicBezTo>
                <a:cubicBezTo>
                  <a:pt x="8137" y="17926"/>
                  <a:pt x="7450" y="17667"/>
                  <a:pt x="6700" y="17587"/>
                </a:cubicBezTo>
                <a:cubicBezTo>
                  <a:pt x="6563" y="17572"/>
                  <a:pt x="6425" y="17566"/>
                  <a:pt x="6288" y="17566"/>
                </a:cubicBezTo>
                <a:cubicBezTo>
                  <a:pt x="6175" y="17566"/>
                  <a:pt x="6063" y="17570"/>
                  <a:pt x="5951" y="17578"/>
                </a:cubicBezTo>
                <a:cubicBezTo>
                  <a:pt x="5764" y="17248"/>
                  <a:pt x="5157" y="16053"/>
                  <a:pt x="5549" y="14866"/>
                </a:cubicBezTo>
                <a:cubicBezTo>
                  <a:pt x="5853" y="13956"/>
                  <a:pt x="6638" y="13278"/>
                  <a:pt x="7913" y="12787"/>
                </a:cubicBezTo>
                <a:close/>
                <a:moveTo>
                  <a:pt x="11179" y="14404"/>
                </a:moveTo>
                <a:cubicBezTo>
                  <a:pt x="11829" y="14404"/>
                  <a:pt x="12481" y="14656"/>
                  <a:pt x="12981" y="15160"/>
                </a:cubicBezTo>
                <a:cubicBezTo>
                  <a:pt x="13382" y="15553"/>
                  <a:pt x="13605" y="16008"/>
                  <a:pt x="13676" y="16516"/>
                </a:cubicBezTo>
                <a:cubicBezTo>
                  <a:pt x="13305" y="16459"/>
                  <a:pt x="12945" y="16437"/>
                  <a:pt x="12613" y="16437"/>
                </a:cubicBezTo>
                <a:cubicBezTo>
                  <a:pt x="11658" y="16437"/>
                  <a:pt x="10925" y="16617"/>
                  <a:pt x="10786" y="16650"/>
                </a:cubicBezTo>
                <a:cubicBezTo>
                  <a:pt x="10759" y="16650"/>
                  <a:pt x="10741" y="16659"/>
                  <a:pt x="10715" y="16668"/>
                </a:cubicBezTo>
                <a:cubicBezTo>
                  <a:pt x="10670" y="16704"/>
                  <a:pt x="10634" y="16766"/>
                  <a:pt x="10634" y="16820"/>
                </a:cubicBezTo>
                <a:cubicBezTo>
                  <a:pt x="10634" y="16829"/>
                  <a:pt x="10643" y="16838"/>
                  <a:pt x="10643" y="16846"/>
                </a:cubicBezTo>
                <a:cubicBezTo>
                  <a:pt x="10652" y="16864"/>
                  <a:pt x="10661" y="16882"/>
                  <a:pt x="10670" y="16900"/>
                </a:cubicBezTo>
                <a:cubicBezTo>
                  <a:pt x="10697" y="16971"/>
                  <a:pt x="11366" y="18131"/>
                  <a:pt x="12552" y="19032"/>
                </a:cubicBezTo>
                <a:cubicBezTo>
                  <a:pt x="12137" y="19291"/>
                  <a:pt x="11669" y="19419"/>
                  <a:pt x="11205" y="19419"/>
                </a:cubicBezTo>
                <a:cubicBezTo>
                  <a:pt x="10565" y="19419"/>
                  <a:pt x="9933" y="19174"/>
                  <a:pt x="9457" y="18693"/>
                </a:cubicBezTo>
                <a:cubicBezTo>
                  <a:pt x="8966" y="18211"/>
                  <a:pt x="8690" y="17578"/>
                  <a:pt x="8690" y="16891"/>
                </a:cubicBezTo>
                <a:cubicBezTo>
                  <a:pt x="8690" y="16222"/>
                  <a:pt x="8948" y="15606"/>
                  <a:pt x="9412" y="15134"/>
                </a:cubicBezTo>
                <a:cubicBezTo>
                  <a:pt x="9903" y="14647"/>
                  <a:pt x="10540" y="14404"/>
                  <a:pt x="11179" y="14404"/>
                </a:cubicBezTo>
                <a:close/>
                <a:moveTo>
                  <a:pt x="30965" y="14518"/>
                </a:moveTo>
                <a:cubicBezTo>
                  <a:pt x="32366" y="14518"/>
                  <a:pt x="33517" y="15633"/>
                  <a:pt x="33517" y="17016"/>
                </a:cubicBezTo>
                <a:cubicBezTo>
                  <a:pt x="33517" y="18408"/>
                  <a:pt x="32366" y="19523"/>
                  <a:pt x="30965" y="19523"/>
                </a:cubicBezTo>
                <a:cubicBezTo>
                  <a:pt x="30448" y="19523"/>
                  <a:pt x="29931" y="19362"/>
                  <a:pt x="29520" y="19050"/>
                </a:cubicBezTo>
                <a:cubicBezTo>
                  <a:pt x="30653" y="18211"/>
                  <a:pt x="31322" y="17141"/>
                  <a:pt x="31420" y="16962"/>
                </a:cubicBezTo>
                <a:cubicBezTo>
                  <a:pt x="31447" y="16936"/>
                  <a:pt x="31474" y="16909"/>
                  <a:pt x="31483" y="16873"/>
                </a:cubicBezTo>
                <a:cubicBezTo>
                  <a:pt x="31527" y="16802"/>
                  <a:pt x="31527" y="16713"/>
                  <a:pt x="31465" y="16659"/>
                </a:cubicBezTo>
                <a:cubicBezTo>
                  <a:pt x="31432" y="16631"/>
                  <a:pt x="31388" y="16617"/>
                  <a:pt x="31346" y="16617"/>
                </a:cubicBezTo>
                <a:cubicBezTo>
                  <a:pt x="31322" y="16617"/>
                  <a:pt x="31298" y="16622"/>
                  <a:pt x="31278" y="16632"/>
                </a:cubicBezTo>
                <a:cubicBezTo>
                  <a:pt x="31006" y="16573"/>
                  <a:pt x="30314" y="16429"/>
                  <a:pt x="29464" y="16429"/>
                </a:cubicBezTo>
                <a:cubicBezTo>
                  <a:pt x="29171" y="16429"/>
                  <a:pt x="28859" y="16446"/>
                  <a:pt x="28539" y="16490"/>
                </a:cubicBezTo>
                <a:cubicBezTo>
                  <a:pt x="28789" y="15357"/>
                  <a:pt x="29797" y="14518"/>
                  <a:pt x="30965" y="14518"/>
                </a:cubicBezTo>
                <a:close/>
                <a:moveTo>
                  <a:pt x="29502" y="16762"/>
                </a:moveTo>
                <a:cubicBezTo>
                  <a:pt x="30179" y="16762"/>
                  <a:pt x="30747" y="16859"/>
                  <a:pt x="31055" y="16927"/>
                </a:cubicBezTo>
                <a:cubicBezTo>
                  <a:pt x="30689" y="17489"/>
                  <a:pt x="29494" y="19103"/>
                  <a:pt x="27656" y="19603"/>
                </a:cubicBezTo>
                <a:lnTo>
                  <a:pt x="27611" y="19603"/>
                </a:lnTo>
                <a:cubicBezTo>
                  <a:pt x="27495" y="19603"/>
                  <a:pt x="27370" y="19621"/>
                  <a:pt x="27245" y="19657"/>
                </a:cubicBezTo>
                <a:lnTo>
                  <a:pt x="27219" y="19648"/>
                </a:lnTo>
                <a:lnTo>
                  <a:pt x="27174" y="19683"/>
                </a:lnTo>
                <a:lnTo>
                  <a:pt x="27103" y="19692"/>
                </a:lnTo>
                <a:lnTo>
                  <a:pt x="27094" y="19692"/>
                </a:lnTo>
                <a:cubicBezTo>
                  <a:pt x="27085" y="19692"/>
                  <a:pt x="27076" y="19701"/>
                  <a:pt x="27067" y="19701"/>
                </a:cubicBezTo>
                <a:cubicBezTo>
                  <a:pt x="26926" y="19725"/>
                  <a:pt x="26784" y="19736"/>
                  <a:pt x="26643" y="19736"/>
                </a:cubicBezTo>
                <a:cubicBezTo>
                  <a:pt x="26517" y="19736"/>
                  <a:pt x="26390" y="19727"/>
                  <a:pt x="26264" y="19710"/>
                </a:cubicBezTo>
                <a:cubicBezTo>
                  <a:pt x="26139" y="19219"/>
                  <a:pt x="25943" y="18764"/>
                  <a:pt x="25693" y="18336"/>
                </a:cubicBezTo>
                <a:cubicBezTo>
                  <a:pt x="25800" y="18194"/>
                  <a:pt x="25934" y="18051"/>
                  <a:pt x="26086" y="17908"/>
                </a:cubicBezTo>
                <a:cubicBezTo>
                  <a:pt x="26095" y="17899"/>
                  <a:pt x="26112" y="17890"/>
                  <a:pt x="26121" y="17881"/>
                </a:cubicBezTo>
                <a:cubicBezTo>
                  <a:pt x="26130" y="17872"/>
                  <a:pt x="26130" y="17872"/>
                  <a:pt x="26139" y="17863"/>
                </a:cubicBezTo>
                <a:cubicBezTo>
                  <a:pt x="26148" y="17863"/>
                  <a:pt x="26148" y="17855"/>
                  <a:pt x="26157" y="17855"/>
                </a:cubicBezTo>
                <a:cubicBezTo>
                  <a:pt x="26166" y="17846"/>
                  <a:pt x="26175" y="17837"/>
                  <a:pt x="26184" y="17828"/>
                </a:cubicBezTo>
                <a:cubicBezTo>
                  <a:pt x="26425" y="17739"/>
                  <a:pt x="26648" y="17596"/>
                  <a:pt x="26844" y="17400"/>
                </a:cubicBezTo>
                <a:cubicBezTo>
                  <a:pt x="26862" y="17391"/>
                  <a:pt x="26871" y="17391"/>
                  <a:pt x="26889" y="17382"/>
                </a:cubicBezTo>
                <a:lnTo>
                  <a:pt x="26960" y="17337"/>
                </a:lnTo>
                <a:cubicBezTo>
                  <a:pt x="26978" y="17328"/>
                  <a:pt x="27005" y="17319"/>
                  <a:pt x="27022" y="17301"/>
                </a:cubicBezTo>
                <a:lnTo>
                  <a:pt x="27031" y="17301"/>
                </a:lnTo>
                <a:cubicBezTo>
                  <a:pt x="27854" y="16883"/>
                  <a:pt x="28747" y="16762"/>
                  <a:pt x="29502" y="16762"/>
                </a:cubicBezTo>
                <a:close/>
                <a:moveTo>
                  <a:pt x="12581" y="16776"/>
                </a:moveTo>
                <a:cubicBezTo>
                  <a:pt x="13378" y="16776"/>
                  <a:pt x="14343" y="16906"/>
                  <a:pt x="15229" y="17373"/>
                </a:cubicBezTo>
                <a:lnTo>
                  <a:pt x="15229" y="17417"/>
                </a:lnTo>
                <a:lnTo>
                  <a:pt x="15327" y="17444"/>
                </a:lnTo>
                <a:cubicBezTo>
                  <a:pt x="15487" y="17569"/>
                  <a:pt x="15648" y="17694"/>
                  <a:pt x="15835" y="17801"/>
                </a:cubicBezTo>
                <a:lnTo>
                  <a:pt x="15853" y="17828"/>
                </a:lnTo>
                <a:cubicBezTo>
                  <a:pt x="16085" y="17979"/>
                  <a:pt x="16281" y="18158"/>
                  <a:pt x="16451" y="18345"/>
                </a:cubicBezTo>
                <a:cubicBezTo>
                  <a:pt x="16201" y="18773"/>
                  <a:pt x="16005" y="19237"/>
                  <a:pt x="15880" y="19728"/>
                </a:cubicBezTo>
                <a:cubicBezTo>
                  <a:pt x="15760" y="19741"/>
                  <a:pt x="15639" y="19748"/>
                  <a:pt x="15518" y="19748"/>
                </a:cubicBezTo>
                <a:cubicBezTo>
                  <a:pt x="15396" y="19748"/>
                  <a:pt x="15273" y="19741"/>
                  <a:pt x="15148" y="19728"/>
                </a:cubicBezTo>
                <a:lnTo>
                  <a:pt x="15050" y="19692"/>
                </a:lnTo>
                <a:cubicBezTo>
                  <a:pt x="14809" y="19612"/>
                  <a:pt x="14586" y="19585"/>
                  <a:pt x="14292" y="19558"/>
                </a:cubicBezTo>
                <a:cubicBezTo>
                  <a:pt x="14292" y="19558"/>
                  <a:pt x="14283" y="19558"/>
                  <a:pt x="14274" y="19550"/>
                </a:cubicBezTo>
                <a:cubicBezTo>
                  <a:pt x="12570" y="19032"/>
                  <a:pt x="11437" y="17480"/>
                  <a:pt x="11080" y="16927"/>
                </a:cubicBezTo>
                <a:cubicBezTo>
                  <a:pt x="11368" y="16866"/>
                  <a:pt x="11916" y="16776"/>
                  <a:pt x="12581" y="16776"/>
                </a:cubicBezTo>
                <a:close/>
                <a:moveTo>
                  <a:pt x="12847" y="19237"/>
                </a:moveTo>
                <a:cubicBezTo>
                  <a:pt x="13007" y="19344"/>
                  <a:pt x="13186" y="19451"/>
                  <a:pt x="13364" y="19541"/>
                </a:cubicBezTo>
                <a:cubicBezTo>
                  <a:pt x="12240" y="19630"/>
                  <a:pt x="11259" y="20067"/>
                  <a:pt x="10617" y="20424"/>
                </a:cubicBezTo>
                <a:cubicBezTo>
                  <a:pt x="10402" y="20067"/>
                  <a:pt x="10171" y="19737"/>
                  <a:pt x="9930" y="19442"/>
                </a:cubicBezTo>
                <a:lnTo>
                  <a:pt x="9930" y="19442"/>
                </a:lnTo>
                <a:cubicBezTo>
                  <a:pt x="10325" y="19650"/>
                  <a:pt x="10764" y="19754"/>
                  <a:pt x="11208" y="19754"/>
                </a:cubicBezTo>
                <a:cubicBezTo>
                  <a:pt x="11776" y="19754"/>
                  <a:pt x="12351" y="19583"/>
                  <a:pt x="12847" y="19237"/>
                </a:cubicBezTo>
                <a:close/>
                <a:moveTo>
                  <a:pt x="29244" y="19237"/>
                </a:moveTo>
                <a:cubicBezTo>
                  <a:pt x="29717" y="19648"/>
                  <a:pt x="30305" y="19862"/>
                  <a:pt x="30965" y="19862"/>
                </a:cubicBezTo>
                <a:cubicBezTo>
                  <a:pt x="31358" y="19862"/>
                  <a:pt x="31733" y="19781"/>
                  <a:pt x="32072" y="19639"/>
                </a:cubicBezTo>
                <a:lnTo>
                  <a:pt x="32072" y="19639"/>
                </a:lnTo>
                <a:cubicBezTo>
                  <a:pt x="31884" y="19880"/>
                  <a:pt x="31706" y="20147"/>
                  <a:pt x="31527" y="20424"/>
                </a:cubicBezTo>
                <a:cubicBezTo>
                  <a:pt x="30867" y="20058"/>
                  <a:pt x="29850" y="19621"/>
                  <a:pt x="28700" y="19550"/>
                </a:cubicBezTo>
                <a:cubicBezTo>
                  <a:pt x="28887" y="19460"/>
                  <a:pt x="29065" y="19353"/>
                  <a:pt x="29244" y="19237"/>
                </a:cubicBezTo>
                <a:close/>
                <a:moveTo>
                  <a:pt x="6879" y="19880"/>
                </a:moveTo>
                <a:cubicBezTo>
                  <a:pt x="7985" y="19880"/>
                  <a:pt x="9046" y="20317"/>
                  <a:pt x="9724" y="21030"/>
                </a:cubicBezTo>
                <a:cubicBezTo>
                  <a:pt x="9046" y="21753"/>
                  <a:pt x="8003" y="22181"/>
                  <a:pt x="6879" y="22181"/>
                </a:cubicBezTo>
                <a:cubicBezTo>
                  <a:pt x="5772" y="22181"/>
                  <a:pt x="4711" y="21753"/>
                  <a:pt x="4042" y="21030"/>
                </a:cubicBezTo>
                <a:cubicBezTo>
                  <a:pt x="4720" y="20299"/>
                  <a:pt x="5755" y="19880"/>
                  <a:pt x="6879" y="19880"/>
                </a:cubicBezTo>
                <a:close/>
                <a:moveTo>
                  <a:pt x="13778" y="19860"/>
                </a:moveTo>
                <a:cubicBezTo>
                  <a:pt x="13915" y="19860"/>
                  <a:pt x="14054" y="19866"/>
                  <a:pt x="14194" y="19880"/>
                </a:cubicBezTo>
                <a:cubicBezTo>
                  <a:pt x="14203" y="19889"/>
                  <a:pt x="14212" y="19889"/>
                  <a:pt x="14221" y="19889"/>
                </a:cubicBezTo>
                <a:cubicBezTo>
                  <a:pt x="14524" y="19996"/>
                  <a:pt x="14783" y="20040"/>
                  <a:pt x="15032" y="20049"/>
                </a:cubicBezTo>
                <a:lnTo>
                  <a:pt x="15041" y="20049"/>
                </a:lnTo>
                <a:lnTo>
                  <a:pt x="15140" y="20076"/>
                </a:lnTo>
                <a:cubicBezTo>
                  <a:pt x="15327" y="20129"/>
                  <a:pt x="15541" y="20219"/>
                  <a:pt x="15764" y="20335"/>
                </a:cubicBezTo>
                <a:cubicBezTo>
                  <a:pt x="15728" y="20575"/>
                  <a:pt x="15710" y="20816"/>
                  <a:pt x="15710" y="21066"/>
                </a:cubicBezTo>
                <a:cubicBezTo>
                  <a:pt x="15710" y="21316"/>
                  <a:pt x="15728" y="21557"/>
                  <a:pt x="15764" y="21807"/>
                </a:cubicBezTo>
                <a:cubicBezTo>
                  <a:pt x="15487" y="21949"/>
                  <a:pt x="15229" y="22039"/>
                  <a:pt x="14997" y="22101"/>
                </a:cubicBezTo>
                <a:lnTo>
                  <a:pt x="14925" y="22101"/>
                </a:lnTo>
                <a:cubicBezTo>
                  <a:pt x="14818" y="22110"/>
                  <a:pt x="14720" y="22137"/>
                  <a:pt x="14613" y="22163"/>
                </a:cubicBezTo>
                <a:cubicBezTo>
                  <a:pt x="14578" y="22172"/>
                  <a:pt x="14542" y="22181"/>
                  <a:pt x="14488" y="22190"/>
                </a:cubicBezTo>
                <a:lnTo>
                  <a:pt x="14426" y="22190"/>
                </a:lnTo>
                <a:cubicBezTo>
                  <a:pt x="14195" y="22227"/>
                  <a:pt x="13966" y="22244"/>
                  <a:pt x="13741" y="22244"/>
                </a:cubicBezTo>
                <a:cubicBezTo>
                  <a:pt x="12498" y="22244"/>
                  <a:pt x="11377" y="21737"/>
                  <a:pt x="10697" y="21352"/>
                </a:cubicBezTo>
                <a:cubicBezTo>
                  <a:pt x="10688" y="21343"/>
                  <a:pt x="10679" y="21325"/>
                  <a:pt x="10670" y="21316"/>
                </a:cubicBezTo>
                <a:cubicBezTo>
                  <a:pt x="10652" y="21307"/>
                  <a:pt x="10634" y="21307"/>
                  <a:pt x="10617" y="21307"/>
                </a:cubicBezTo>
                <a:cubicBezTo>
                  <a:pt x="10456" y="21209"/>
                  <a:pt x="10331" y="21129"/>
                  <a:pt x="10233" y="21066"/>
                </a:cubicBezTo>
                <a:cubicBezTo>
                  <a:pt x="10331" y="21004"/>
                  <a:pt x="10456" y="20914"/>
                  <a:pt x="10617" y="20825"/>
                </a:cubicBezTo>
                <a:cubicBezTo>
                  <a:pt x="10634" y="20825"/>
                  <a:pt x="10652" y="20816"/>
                  <a:pt x="10670" y="20807"/>
                </a:cubicBezTo>
                <a:cubicBezTo>
                  <a:pt x="10688" y="20798"/>
                  <a:pt x="10697" y="20781"/>
                  <a:pt x="10715" y="20763"/>
                </a:cubicBezTo>
                <a:cubicBezTo>
                  <a:pt x="11390" y="20377"/>
                  <a:pt x="12523"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4" y="19872"/>
                </a:moveTo>
                <a:cubicBezTo>
                  <a:pt x="29631" y="19872"/>
                  <a:pt x="30764" y="20388"/>
                  <a:pt x="31447" y="20772"/>
                </a:cubicBezTo>
                <a:cubicBezTo>
                  <a:pt x="31465" y="20790"/>
                  <a:pt x="31474" y="20798"/>
                  <a:pt x="31492" y="20807"/>
                </a:cubicBezTo>
                <a:cubicBezTo>
                  <a:pt x="31501" y="20816"/>
                  <a:pt x="31519" y="20816"/>
                  <a:pt x="31527" y="20816"/>
                </a:cubicBezTo>
                <a:cubicBezTo>
                  <a:pt x="31688" y="20914"/>
                  <a:pt x="31822" y="21004"/>
                  <a:pt x="31920" y="21066"/>
                </a:cubicBezTo>
                <a:cubicBezTo>
                  <a:pt x="31831" y="21129"/>
                  <a:pt x="31706" y="21209"/>
                  <a:pt x="31545" y="21307"/>
                </a:cubicBezTo>
                <a:cubicBezTo>
                  <a:pt x="31527" y="21307"/>
                  <a:pt x="31510" y="21307"/>
                  <a:pt x="31492" y="21316"/>
                </a:cubicBezTo>
                <a:cubicBezTo>
                  <a:pt x="31474" y="21334"/>
                  <a:pt x="31465" y="21343"/>
                  <a:pt x="31456" y="21352"/>
                </a:cubicBezTo>
                <a:cubicBezTo>
                  <a:pt x="30768" y="21744"/>
                  <a:pt x="29613" y="22265"/>
                  <a:pt x="28332" y="22265"/>
                </a:cubicBezTo>
                <a:cubicBezTo>
                  <a:pt x="28186" y="22265"/>
                  <a:pt x="28037" y="22258"/>
                  <a:pt x="27888" y="22244"/>
                </a:cubicBezTo>
                <a:cubicBezTo>
                  <a:pt x="27629" y="22137"/>
                  <a:pt x="27370" y="22092"/>
                  <a:pt x="27129" y="22083"/>
                </a:cubicBezTo>
                <a:cubicBezTo>
                  <a:pt x="27129" y="22083"/>
                  <a:pt x="27121" y="22074"/>
                  <a:pt x="27121" y="22074"/>
                </a:cubicBezTo>
                <a:lnTo>
                  <a:pt x="27049" y="22074"/>
                </a:lnTo>
                <a:cubicBezTo>
                  <a:pt x="26862" y="22012"/>
                  <a:pt x="26621" y="21923"/>
                  <a:pt x="26380" y="21789"/>
                </a:cubicBezTo>
                <a:cubicBezTo>
                  <a:pt x="26416" y="21548"/>
                  <a:pt x="26434" y="21307"/>
                  <a:pt x="26434" y="21066"/>
                </a:cubicBezTo>
                <a:cubicBezTo>
                  <a:pt x="26434" y="20816"/>
                  <a:pt x="26416" y="20567"/>
                  <a:pt x="26380" y="20326"/>
                </a:cubicBezTo>
                <a:cubicBezTo>
                  <a:pt x="26657" y="20174"/>
                  <a:pt x="26924" y="20094"/>
                  <a:pt x="27147" y="20040"/>
                </a:cubicBezTo>
                <a:lnTo>
                  <a:pt x="27156" y="20040"/>
                </a:lnTo>
                <a:cubicBezTo>
                  <a:pt x="27165" y="20040"/>
                  <a:pt x="27165" y="20031"/>
                  <a:pt x="27174" y="20031"/>
                </a:cubicBezTo>
                <a:lnTo>
                  <a:pt x="27201" y="20031"/>
                </a:lnTo>
                <a:cubicBezTo>
                  <a:pt x="27210" y="20031"/>
                  <a:pt x="27228" y="20031"/>
                  <a:pt x="27236" y="20022"/>
                </a:cubicBezTo>
                <a:lnTo>
                  <a:pt x="27245" y="20022"/>
                </a:lnTo>
                <a:cubicBezTo>
                  <a:pt x="27263" y="20022"/>
                  <a:pt x="27272" y="20013"/>
                  <a:pt x="27281" y="20013"/>
                </a:cubicBezTo>
                <a:cubicBezTo>
                  <a:pt x="27299" y="20005"/>
                  <a:pt x="27308" y="20005"/>
                  <a:pt x="27317" y="19996"/>
                </a:cubicBezTo>
                <a:lnTo>
                  <a:pt x="27326" y="19996"/>
                </a:lnTo>
                <a:cubicBezTo>
                  <a:pt x="27451" y="19996"/>
                  <a:pt x="27567" y="19951"/>
                  <a:pt x="27700" y="19924"/>
                </a:cubicBezTo>
                <a:lnTo>
                  <a:pt x="27745" y="19924"/>
                </a:lnTo>
                <a:cubicBezTo>
                  <a:pt x="27754" y="19915"/>
                  <a:pt x="27754" y="19915"/>
                  <a:pt x="27754" y="19915"/>
                </a:cubicBezTo>
                <a:cubicBezTo>
                  <a:pt x="27963" y="19885"/>
                  <a:pt x="28170" y="19872"/>
                  <a:pt x="28374" y="19872"/>
                </a:cubicBezTo>
                <a:close/>
                <a:moveTo>
                  <a:pt x="10617" y="21700"/>
                </a:moveTo>
                <a:cubicBezTo>
                  <a:pt x="11277" y="22065"/>
                  <a:pt x="12285" y="22511"/>
                  <a:pt x="13445" y="22583"/>
                </a:cubicBezTo>
                <a:cubicBezTo>
                  <a:pt x="13266" y="22672"/>
                  <a:pt x="13088" y="22779"/>
                  <a:pt x="12918" y="22886"/>
                </a:cubicBezTo>
                <a:cubicBezTo>
                  <a:pt x="12445" y="22485"/>
                  <a:pt x="11839" y="22270"/>
                  <a:pt x="11179" y="22270"/>
                </a:cubicBezTo>
                <a:cubicBezTo>
                  <a:pt x="10786" y="22270"/>
                  <a:pt x="10411" y="22342"/>
                  <a:pt x="10063" y="22485"/>
                </a:cubicBezTo>
                <a:cubicBezTo>
                  <a:pt x="10260" y="22244"/>
                  <a:pt x="10438" y="21985"/>
                  <a:pt x="10617" y="21700"/>
                </a:cubicBezTo>
                <a:close/>
                <a:moveTo>
                  <a:pt x="31527" y="21708"/>
                </a:moveTo>
                <a:cubicBezTo>
                  <a:pt x="31751" y="22065"/>
                  <a:pt x="31982" y="22386"/>
                  <a:pt x="32223" y="22672"/>
                </a:cubicBezTo>
                <a:cubicBezTo>
                  <a:pt x="31829" y="22467"/>
                  <a:pt x="31394" y="22365"/>
                  <a:pt x="30955" y="22365"/>
                </a:cubicBezTo>
                <a:cubicBezTo>
                  <a:pt x="30381" y="22365"/>
                  <a:pt x="29802" y="22541"/>
                  <a:pt x="29306" y="22895"/>
                </a:cubicBezTo>
                <a:cubicBezTo>
                  <a:pt x="29137" y="22788"/>
                  <a:pt x="28958" y="22681"/>
                  <a:pt x="28771" y="22592"/>
                </a:cubicBezTo>
                <a:cubicBezTo>
                  <a:pt x="29895" y="22502"/>
                  <a:pt x="30885" y="22074"/>
                  <a:pt x="31527" y="21708"/>
                </a:cubicBezTo>
                <a:close/>
                <a:moveTo>
                  <a:pt x="6242" y="17905"/>
                </a:moveTo>
                <a:cubicBezTo>
                  <a:pt x="6381" y="17905"/>
                  <a:pt x="6518" y="17911"/>
                  <a:pt x="6656" y="17926"/>
                </a:cubicBezTo>
                <a:cubicBezTo>
                  <a:pt x="8101" y="18069"/>
                  <a:pt x="9323" y="18961"/>
                  <a:pt x="10322" y="20593"/>
                </a:cubicBezTo>
                <a:cubicBezTo>
                  <a:pt x="10179" y="20683"/>
                  <a:pt x="10063" y="20763"/>
                  <a:pt x="9983" y="20825"/>
                </a:cubicBezTo>
                <a:cubicBezTo>
                  <a:pt x="9234" y="20013"/>
                  <a:pt x="8101" y="19523"/>
                  <a:pt x="6879" y="19523"/>
                </a:cubicBezTo>
                <a:cubicBezTo>
                  <a:pt x="5594" y="19523"/>
                  <a:pt x="4434" y="20049"/>
                  <a:pt x="3676" y="20914"/>
                </a:cubicBezTo>
                <a:lnTo>
                  <a:pt x="3587" y="21030"/>
                </a:lnTo>
                <a:lnTo>
                  <a:pt x="3676" y="21146"/>
                </a:lnTo>
                <a:cubicBezTo>
                  <a:pt x="4434" y="22021"/>
                  <a:pt x="5585" y="22529"/>
                  <a:pt x="6879" y="22529"/>
                </a:cubicBezTo>
                <a:cubicBezTo>
                  <a:pt x="8074" y="22529"/>
                  <a:pt x="9198" y="22056"/>
                  <a:pt x="9947" y="21280"/>
                </a:cubicBezTo>
                <a:cubicBezTo>
                  <a:pt x="10028" y="21343"/>
                  <a:pt x="10162" y="21423"/>
                  <a:pt x="10322" y="21530"/>
                </a:cubicBezTo>
                <a:cubicBezTo>
                  <a:pt x="9323" y="23154"/>
                  <a:pt x="8083" y="24037"/>
                  <a:pt x="6647" y="24171"/>
                </a:cubicBezTo>
                <a:cubicBezTo>
                  <a:pt x="6514" y="24183"/>
                  <a:pt x="6381" y="24190"/>
                  <a:pt x="6248" y="24190"/>
                </a:cubicBezTo>
                <a:cubicBezTo>
                  <a:pt x="3524" y="24190"/>
                  <a:pt x="912" y="21593"/>
                  <a:pt x="402" y="21048"/>
                </a:cubicBezTo>
                <a:cubicBezTo>
                  <a:pt x="821" y="20611"/>
                  <a:pt x="2623" y="18809"/>
                  <a:pt x="4747" y="18149"/>
                </a:cubicBezTo>
                <a:cubicBezTo>
                  <a:pt x="5112" y="18033"/>
                  <a:pt x="5478" y="17962"/>
                  <a:pt x="5853" y="17926"/>
                </a:cubicBezTo>
                <a:cubicBezTo>
                  <a:pt x="5871" y="17926"/>
                  <a:pt x="5888" y="17926"/>
                  <a:pt x="5897" y="17917"/>
                </a:cubicBezTo>
                <a:cubicBezTo>
                  <a:pt x="6014" y="17909"/>
                  <a:pt x="6128" y="17905"/>
                  <a:pt x="6242" y="17905"/>
                </a:cubicBezTo>
                <a:close/>
                <a:moveTo>
                  <a:pt x="35848" y="17928"/>
                </a:moveTo>
                <a:cubicBezTo>
                  <a:pt x="36001" y="17928"/>
                  <a:pt x="36154" y="17937"/>
                  <a:pt x="36309" y="17953"/>
                </a:cubicBezTo>
                <a:lnTo>
                  <a:pt x="36363" y="17953"/>
                </a:lnTo>
                <a:cubicBezTo>
                  <a:pt x="36782" y="17997"/>
                  <a:pt x="37201" y="18095"/>
                  <a:pt x="37603" y="18238"/>
                </a:cubicBezTo>
                <a:cubicBezTo>
                  <a:pt x="37612" y="18238"/>
                  <a:pt x="37621" y="18247"/>
                  <a:pt x="37621" y="18256"/>
                </a:cubicBezTo>
                <a:lnTo>
                  <a:pt x="37647" y="18256"/>
                </a:lnTo>
                <a:cubicBezTo>
                  <a:pt x="39672" y="18970"/>
                  <a:pt x="41367" y="20665"/>
                  <a:pt x="41760" y="21093"/>
                </a:cubicBezTo>
                <a:cubicBezTo>
                  <a:pt x="41394" y="21476"/>
                  <a:pt x="40020" y="22841"/>
                  <a:pt x="38299" y="23635"/>
                </a:cubicBezTo>
                <a:cubicBezTo>
                  <a:pt x="38272" y="23635"/>
                  <a:pt x="38245" y="23644"/>
                  <a:pt x="38218" y="23662"/>
                </a:cubicBezTo>
                <a:cubicBezTo>
                  <a:pt x="38218" y="23662"/>
                  <a:pt x="38218" y="23671"/>
                  <a:pt x="38218" y="23671"/>
                </a:cubicBezTo>
                <a:cubicBezTo>
                  <a:pt x="37612" y="23939"/>
                  <a:pt x="36960" y="24135"/>
                  <a:pt x="36300" y="24197"/>
                </a:cubicBezTo>
                <a:lnTo>
                  <a:pt x="36247" y="24197"/>
                </a:lnTo>
                <a:cubicBezTo>
                  <a:pt x="36122" y="24211"/>
                  <a:pt x="35997" y="24217"/>
                  <a:pt x="35872" y="24217"/>
                </a:cubicBezTo>
                <a:cubicBezTo>
                  <a:pt x="35747" y="24217"/>
                  <a:pt x="35622" y="24211"/>
                  <a:pt x="35497" y="24197"/>
                </a:cubicBezTo>
                <a:cubicBezTo>
                  <a:pt x="34061" y="24064"/>
                  <a:pt x="32821" y="23163"/>
                  <a:pt x="31831" y="21530"/>
                </a:cubicBezTo>
                <a:cubicBezTo>
                  <a:pt x="31982" y="21441"/>
                  <a:pt x="32098" y="21361"/>
                  <a:pt x="32179" y="21307"/>
                </a:cubicBezTo>
                <a:cubicBezTo>
                  <a:pt x="32928" y="22119"/>
                  <a:pt x="34079" y="22583"/>
                  <a:pt x="35283" y="22583"/>
                </a:cubicBezTo>
                <a:cubicBezTo>
                  <a:pt x="36550" y="22583"/>
                  <a:pt x="37728" y="22074"/>
                  <a:pt x="38468" y="21200"/>
                </a:cubicBezTo>
                <a:lnTo>
                  <a:pt x="38575" y="21102"/>
                </a:lnTo>
                <a:lnTo>
                  <a:pt x="38468" y="20986"/>
                </a:lnTo>
                <a:cubicBezTo>
                  <a:pt x="37745" y="20120"/>
                  <a:pt x="36550" y="19603"/>
                  <a:pt x="35283" y="19603"/>
                </a:cubicBezTo>
                <a:cubicBezTo>
                  <a:pt x="34097" y="19603"/>
                  <a:pt x="32964" y="20067"/>
                  <a:pt x="32214" y="20852"/>
                </a:cubicBezTo>
                <a:cubicBezTo>
                  <a:pt x="32125" y="20790"/>
                  <a:pt x="32000" y="20700"/>
                  <a:pt x="31831" y="20602"/>
                </a:cubicBezTo>
                <a:cubicBezTo>
                  <a:pt x="32821" y="18970"/>
                  <a:pt x="34070" y="18078"/>
                  <a:pt x="35515" y="17944"/>
                </a:cubicBezTo>
                <a:cubicBezTo>
                  <a:pt x="35627" y="17933"/>
                  <a:pt x="35738" y="17928"/>
                  <a:pt x="35848" y="17928"/>
                </a:cubicBezTo>
                <a:close/>
                <a:moveTo>
                  <a:pt x="26618" y="22382"/>
                </a:moveTo>
                <a:cubicBezTo>
                  <a:pt x="26737" y="22382"/>
                  <a:pt x="26857" y="22386"/>
                  <a:pt x="26978" y="22395"/>
                </a:cubicBezTo>
                <a:lnTo>
                  <a:pt x="27031" y="22395"/>
                </a:lnTo>
                <a:cubicBezTo>
                  <a:pt x="27308" y="22502"/>
                  <a:pt x="27540" y="22538"/>
                  <a:pt x="27834" y="22574"/>
                </a:cubicBezTo>
                <a:cubicBezTo>
                  <a:pt x="29574" y="23082"/>
                  <a:pt x="30725" y="24661"/>
                  <a:pt x="31081" y="25205"/>
                </a:cubicBezTo>
                <a:cubicBezTo>
                  <a:pt x="30801" y="25261"/>
                  <a:pt x="30255" y="25349"/>
                  <a:pt x="29592" y="25349"/>
                </a:cubicBezTo>
                <a:cubicBezTo>
                  <a:pt x="28759" y="25349"/>
                  <a:pt x="27740" y="25210"/>
                  <a:pt x="26826" y="24688"/>
                </a:cubicBezTo>
                <a:cubicBezTo>
                  <a:pt x="26826" y="24688"/>
                  <a:pt x="26817" y="24679"/>
                  <a:pt x="26817" y="24679"/>
                </a:cubicBezTo>
                <a:cubicBezTo>
                  <a:pt x="26701" y="24563"/>
                  <a:pt x="26558" y="24465"/>
                  <a:pt x="26362" y="24376"/>
                </a:cubicBezTo>
                <a:lnTo>
                  <a:pt x="26300" y="24331"/>
                </a:lnTo>
                <a:cubicBezTo>
                  <a:pt x="26104" y="24206"/>
                  <a:pt x="25916" y="24028"/>
                  <a:pt x="25702" y="23769"/>
                </a:cubicBezTo>
                <a:cubicBezTo>
                  <a:pt x="25952" y="23341"/>
                  <a:pt x="26139" y="22886"/>
                  <a:pt x="26264" y="22395"/>
                </a:cubicBezTo>
                <a:cubicBezTo>
                  <a:pt x="26380" y="22386"/>
                  <a:pt x="26498" y="22382"/>
                  <a:pt x="26618" y="22382"/>
                </a:cubicBezTo>
                <a:close/>
                <a:moveTo>
                  <a:pt x="15531" y="22391"/>
                </a:moveTo>
                <a:cubicBezTo>
                  <a:pt x="15648" y="22391"/>
                  <a:pt x="15765" y="22398"/>
                  <a:pt x="15880" y="22413"/>
                </a:cubicBezTo>
                <a:cubicBezTo>
                  <a:pt x="16014" y="22913"/>
                  <a:pt x="16210" y="23377"/>
                  <a:pt x="16469" y="23814"/>
                </a:cubicBezTo>
                <a:cubicBezTo>
                  <a:pt x="16353" y="23957"/>
                  <a:pt x="16219" y="24090"/>
                  <a:pt x="16085" y="24215"/>
                </a:cubicBezTo>
                <a:lnTo>
                  <a:pt x="16076" y="24215"/>
                </a:lnTo>
                <a:cubicBezTo>
                  <a:pt x="16058" y="24215"/>
                  <a:pt x="16049" y="24224"/>
                  <a:pt x="16032" y="24242"/>
                </a:cubicBezTo>
                <a:cubicBezTo>
                  <a:pt x="16014" y="24251"/>
                  <a:pt x="16005" y="24260"/>
                  <a:pt x="15987" y="24278"/>
                </a:cubicBezTo>
                <a:lnTo>
                  <a:pt x="15969" y="24287"/>
                </a:lnTo>
                <a:cubicBezTo>
                  <a:pt x="15773" y="24420"/>
                  <a:pt x="15559" y="24519"/>
                  <a:pt x="15363" y="24715"/>
                </a:cubicBezTo>
                <a:cubicBezTo>
                  <a:pt x="15336" y="24724"/>
                  <a:pt x="15300" y="24742"/>
                  <a:pt x="15273" y="24750"/>
                </a:cubicBezTo>
                <a:lnTo>
                  <a:pt x="15264" y="24759"/>
                </a:lnTo>
                <a:cubicBezTo>
                  <a:pt x="15202" y="24777"/>
                  <a:pt x="15157" y="24813"/>
                  <a:pt x="15113" y="24840"/>
                </a:cubicBezTo>
                <a:cubicBezTo>
                  <a:pt x="14291" y="25248"/>
                  <a:pt x="13412" y="25364"/>
                  <a:pt x="12670" y="25364"/>
                </a:cubicBezTo>
                <a:cubicBezTo>
                  <a:pt x="11985" y="25364"/>
                  <a:pt x="11416" y="25265"/>
                  <a:pt x="11116" y="25205"/>
                </a:cubicBezTo>
                <a:cubicBezTo>
                  <a:pt x="11473" y="24652"/>
                  <a:pt x="12668" y="23020"/>
                  <a:pt x="14488" y="22538"/>
                </a:cubicBezTo>
                <a:cubicBezTo>
                  <a:pt x="14649" y="22538"/>
                  <a:pt x="14774" y="22502"/>
                  <a:pt x="14934" y="22467"/>
                </a:cubicBezTo>
                <a:lnTo>
                  <a:pt x="14952" y="22467"/>
                </a:lnTo>
                <a:lnTo>
                  <a:pt x="14979" y="22440"/>
                </a:lnTo>
                <a:lnTo>
                  <a:pt x="14988" y="22440"/>
                </a:lnTo>
                <a:cubicBezTo>
                  <a:pt x="15006" y="22440"/>
                  <a:pt x="15032" y="22431"/>
                  <a:pt x="15050" y="22431"/>
                </a:cubicBezTo>
                <a:cubicBezTo>
                  <a:pt x="15206" y="22405"/>
                  <a:pt x="15368" y="22391"/>
                  <a:pt x="15531" y="22391"/>
                </a:cubicBezTo>
                <a:close/>
                <a:moveTo>
                  <a:pt x="21072" y="16374"/>
                </a:moveTo>
                <a:cubicBezTo>
                  <a:pt x="23668" y="16374"/>
                  <a:pt x="25765" y="18479"/>
                  <a:pt x="25765" y="21066"/>
                </a:cubicBezTo>
                <a:cubicBezTo>
                  <a:pt x="25765" y="23653"/>
                  <a:pt x="23668" y="25759"/>
                  <a:pt x="21072" y="25759"/>
                </a:cubicBezTo>
                <a:cubicBezTo>
                  <a:pt x="18494" y="25759"/>
                  <a:pt x="16380" y="23653"/>
                  <a:pt x="16380" y="21066"/>
                </a:cubicBezTo>
                <a:cubicBezTo>
                  <a:pt x="16380" y="18479"/>
                  <a:pt x="18494" y="16374"/>
                  <a:pt x="21072" y="16374"/>
                </a:cubicBezTo>
                <a:close/>
                <a:moveTo>
                  <a:pt x="11179" y="22618"/>
                </a:moveTo>
                <a:cubicBezTo>
                  <a:pt x="11723" y="22618"/>
                  <a:pt x="12222" y="22770"/>
                  <a:pt x="12633" y="23091"/>
                </a:cubicBezTo>
                <a:cubicBezTo>
                  <a:pt x="11571" y="23867"/>
                  <a:pt x="10929" y="24849"/>
                  <a:pt x="10750" y="25152"/>
                </a:cubicBezTo>
                <a:cubicBezTo>
                  <a:pt x="10741" y="25152"/>
                  <a:pt x="10733" y="25161"/>
                  <a:pt x="10724" y="25170"/>
                </a:cubicBezTo>
                <a:lnTo>
                  <a:pt x="10634" y="25179"/>
                </a:lnTo>
                <a:lnTo>
                  <a:pt x="10634" y="25348"/>
                </a:lnTo>
                <a:cubicBezTo>
                  <a:pt x="10634" y="25446"/>
                  <a:pt x="10715" y="25491"/>
                  <a:pt x="10813" y="25491"/>
                </a:cubicBezTo>
                <a:cubicBezTo>
                  <a:pt x="10822" y="25491"/>
                  <a:pt x="10840" y="25491"/>
                  <a:pt x="10857" y="25482"/>
                </a:cubicBezTo>
                <a:cubicBezTo>
                  <a:pt x="11051" y="25535"/>
                  <a:pt x="11761" y="25699"/>
                  <a:pt x="12659" y="25699"/>
                </a:cubicBezTo>
                <a:cubicBezTo>
                  <a:pt x="12960" y="25699"/>
                  <a:pt x="13283" y="25681"/>
                  <a:pt x="13614" y="25634"/>
                </a:cubicBezTo>
                <a:lnTo>
                  <a:pt x="13614" y="25634"/>
                </a:lnTo>
                <a:cubicBezTo>
                  <a:pt x="13364" y="26784"/>
                  <a:pt x="12338" y="27614"/>
                  <a:pt x="11179" y="27614"/>
                </a:cubicBezTo>
                <a:cubicBezTo>
                  <a:pt x="9778" y="27614"/>
                  <a:pt x="8627" y="26490"/>
                  <a:pt x="8627" y="25107"/>
                </a:cubicBezTo>
                <a:cubicBezTo>
                  <a:pt x="8627" y="23733"/>
                  <a:pt x="9796" y="22618"/>
                  <a:pt x="11179" y="22618"/>
                </a:cubicBezTo>
                <a:close/>
                <a:moveTo>
                  <a:pt x="30961" y="22704"/>
                </a:moveTo>
                <a:cubicBezTo>
                  <a:pt x="31599" y="22704"/>
                  <a:pt x="32228" y="22952"/>
                  <a:pt x="32696" y="23430"/>
                </a:cubicBezTo>
                <a:cubicBezTo>
                  <a:pt x="33196" y="23921"/>
                  <a:pt x="33454" y="24572"/>
                  <a:pt x="33454" y="25241"/>
                </a:cubicBezTo>
                <a:cubicBezTo>
                  <a:pt x="33454" y="25901"/>
                  <a:pt x="33196" y="26526"/>
                  <a:pt x="32732" y="26999"/>
                </a:cubicBezTo>
                <a:cubicBezTo>
                  <a:pt x="32259" y="27471"/>
                  <a:pt x="31635" y="27721"/>
                  <a:pt x="30965" y="27721"/>
                </a:cubicBezTo>
                <a:cubicBezTo>
                  <a:pt x="30296" y="27721"/>
                  <a:pt x="29654" y="27454"/>
                  <a:pt x="29172" y="26972"/>
                </a:cubicBezTo>
                <a:cubicBezTo>
                  <a:pt x="28780" y="26588"/>
                  <a:pt x="28539" y="26115"/>
                  <a:pt x="28477" y="25607"/>
                </a:cubicBezTo>
                <a:lnTo>
                  <a:pt x="28477" y="25607"/>
                </a:lnTo>
                <a:cubicBezTo>
                  <a:pt x="28855" y="25667"/>
                  <a:pt x="29221" y="25690"/>
                  <a:pt x="29559" y="25690"/>
                </a:cubicBezTo>
                <a:cubicBezTo>
                  <a:pt x="30568" y="25690"/>
                  <a:pt x="31325" y="25486"/>
                  <a:pt x="31385" y="25473"/>
                </a:cubicBezTo>
                <a:cubicBezTo>
                  <a:pt x="31438" y="25464"/>
                  <a:pt x="31474" y="25428"/>
                  <a:pt x="31501" y="25384"/>
                </a:cubicBezTo>
                <a:cubicBezTo>
                  <a:pt x="31527" y="25330"/>
                  <a:pt x="31527" y="25277"/>
                  <a:pt x="31492" y="25223"/>
                </a:cubicBezTo>
                <a:cubicBezTo>
                  <a:pt x="31447" y="25152"/>
                  <a:pt x="30787" y="23992"/>
                  <a:pt x="29601" y="23109"/>
                </a:cubicBezTo>
                <a:cubicBezTo>
                  <a:pt x="30019" y="22837"/>
                  <a:pt x="30493" y="22704"/>
                  <a:pt x="30961" y="22704"/>
                </a:cubicBezTo>
                <a:close/>
                <a:moveTo>
                  <a:pt x="14551" y="25428"/>
                </a:moveTo>
                <a:cubicBezTo>
                  <a:pt x="13828" y="26294"/>
                  <a:pt x="13445" y="27293"/>
                  <a:pt x="13248" y="27998"/>
                </a:cubicBezTo>
                <a:cubicBezTo>
                  <a:pt x="12847" y="27900"/>
                  <a:pt x="12454" y="27837"/>
                  <a:pt x="12071" y="27801"/>
                </a:cubicBezTo>
                <a:cubicBezTo>
                  <a:pt x="13043" y="27471"/>
                  <a:pt x="13792" y="26633"/>
                  <a:pt x="13971" y="25580"/>
                </a:cubicBezTo>
                <a:cubicBezTo>
                  <a:pt x="14158" y="25536"/>
                  <a:pt x="14354" y="25491"/>
                  <a:pt x="14551" y="25428"/>
                </a:cubicBezTo>
                <a:close/>
                <a:moveTo>
                  <a:pt x="27558" y="25384"/>
                </a:moveTo>
                <a:lnTo>
                  <a:pt x="27558" y="25384"/>
                </a:lnTo>
                <a:cubicBezTo>
                  <a:pt x="27745" y="25446"/>
                  <a:pt x="27941" y="25500"/>
                  <a:pt x="28138" y="25544"/>
                </a:cubicBezTo>
                <a:cubicBezTo>
                  <a:pt x="28191" y="26169"/>
                  <a:pt x="28459" y="26740"/>
                  <a:pt x="28923" y="27204"/>
                </a:cubicBezTo>
                <a:cubicBezTo>
                  <a:pt x="29199" y="27480"/>
                  <a:pt x="29511" y="27685"/>
                  <a:pt x="29850" y="27828"/>
                </a:cubicBezTo>
                <a:cubicBezTo>
                  <a:pt x="29547" y="27864"/>
                  <a:pt x="29235" y="27926"/>
                  <a:pt x="28905" y="27998"/>
                </a:cubicBezTo>
                <a:cubicBezTo>
                  <a:pt x="28708" y="27275"/>
                  <a:pt x="28307" y="26249"/>
                  <a:pt x="27558" y="25384"/>
                </a:cubicBezTo>
                <a:close/>
                <a:moveTo>
                  <a:pt x="16790" y="24287"/>
                </a:moveTo>
                <a:cubicBezTo>
                  <a:pt x="17093" y="24688"/>
                  <a:pt x="17441" y="25045"/>
                  <a:pt x="17843" y="25348"/>
                </a:cubicBezTo>
                <a:cubicBezTo>
                  <a:pt x="17780" y="25562"/>
                  <a:pt x="17718" y="25767"/>
                  <a:pt x="17611" y="25964"/>
                </a:cubicBezTo>
                <a:cubicBezTo>
                  <a:pt x="17602" y="25964"/>
                  <a:pt x="17593" y="25973"/>
                  <a:pt x="17593" y="25982"/>
                </a:cubicBezTo>
                <a:cubicBezTo>
                  <a:pt x="17557" y="25999"/>
                  <a:pt x="17530" y="26026"/>
                  <a:pt x="17513" y="26062"/>
                </a:cubicBezTo>
                <a:cubicBezTo>
                  <a:pt x="17325" y="26285"/>
                  <a:pt x="17191" y="26490"/>
                  <a:pt x="17111" y="26695"/>
                </a:cubicBezTo>
                <a:cubicBezTo>
                  <a:pt x="17102" y="26704"/>
                  <a:pt x="17093" y="26722"/>
                  <a:pt x="17093" y="26731"/>
                </a:cubicBezTo>
                <a:cubicBezTo>
                  <a:pt x="15907" y="28140"/>
                  <a:pt x="14051" y="28595"/>
                  <a:pt x="13418" y="28711"/>
                </a:cubicBezTo>
                <a:cubicBezTo>
                  <a:pt x="13543" y="28087"/>
                  <a:pt x="13998" y="26285"/>
                  <a:pt x="15371" y="25089"/>
                </a:cubicBezTo>
                <a:lnTo>
                  <a:pt x="15461" y="25054"/>
                </a:lnTo>
                <a:lnTo>
                  <a:pt x="15550" y="25009"/>
                </a:lnTo>
                <a:cubicBezTo>
                  <a:pt x="15559" y="25000"/>
                  <a:pt x="15568" y="24991"/>
                  <a:pt x="15568" y="24982"/>
                </a:cubicBezTo>
                <a:cubicBezTo>
                  <a:pt x="15782" y="24884"/>
                  <a:pt x="15978" y="24759"/>
                  <a:pt x="16139" y="24590"/>
                </a:cubicBezTo>
                <a:cubicBezTo>
                  <a:pt x="16148" y="24581"/>
                  <a:pt x="16148" y="24581"/>
                  <a:pt x="16148" y="24581"/>
                </a:cubicBezTo>
                <a:lnTo>
                  <a:pt x="16246" y="24527"/>
                </a:lnTo>
                <a:cubicBezTo>
                  <a:pt x="16388" y="24456"/>
                  <a:pt x="16576" y="24367"/>
                  <a:pt x="16790" y="24287"/>
                </a:cubicBezTo>
                <a:close/>
                <a:moveTo>
                  <a:pt x="25363" y="24287"/>
                </a:moveTo>
                <a:cubicBezTo>
                  <a:pt x="25657" y="24376"/>
                  <a:pt x="25907" y="24483"/>
                  <a:pt x="26130" y="24617"/>
                </a:cubicBezTo>
                <a:lnTo>
                  <a:pt x="26139" y="24617"/>
                </a:lnTo>
                <a:cubicBezTo>
                  <a:pt x="26327" y="24804"/>
                  <a:pt x="26496" y="24929"/>
                  <a:pt x="26657" y="24982"/>
                </a:cubicBezTo>
                <a:cubicBezTo>
                  <a:pt x="27861" y="25928"/>
                  <a:pt x="28396" y="27373"/>
                  <a:pt x="28619" y="28230"/>
                </a:cubicBezTo>
                <a:lnTo>
                  <a:pt x="28619" y="28256"/>
                </a:lnTo>
                <a:cubicBezTo>
                  <a:pt x="28619" y="28274"/>
                  <a:pt x="28628" y="28283"/>
                  <a:pt x="28637" y="28292"/>
                </a:cubicBezTo>
                <a:cubicBezTo>
                  <a:pt x="28682" y="28462"/>
                  <a:pt x="28708" y="28604"/>
                  <a:pt x="28726" y="28711"/>
                </a:cubicBezTo>
                <a:cubicBezTo>
                  <a:pt x="28111" y="28595"/>
                  <a:pt x="26335" y="28149"/>
                  <a:pt x="25131" y="26820"/>
                </a:cubicBezTo>
                <a:lnTo>
                  <a:pt x="25104" y="26793"/>
                </a:lnTo>
                <a:cubicBezTo>
                  <a:pt x="25104" y="26784"/>
                  <a:pt x="25095" y="26776"/>
                  <a:pt x="25095" y="26767"/>
                </a:cubicBezTo>
                <a:lnTo>
                  <a:pt x="25095" y="26704"/>
                </a:lnTo>
                <a:lnTo>
                  <a:pt x="25051" y="26651"/>
                </a:lnTo>
                <a:cubicBezTo>
                  <a:pt x="25042" y="26651"/>
                  <a:pt x="25042" y="26642"/>
                  <a:pt x="25033" y="26642"/>
                </a:cubicBezTo>
                <a:cubicBezTo>
                  <a:pt x="24908" y="26374"/>
                  <a:pt x="24730" y="26142"/>
                  <a:pt x="24587" y="25973"/>
                </a:cubicBezTo>
                <a:lnTo>
                  <a:pt x="24542" y="25892"/>
                </a:lnTo>
                <a:cubicBezTo>
                  <a:pt x="24453" y="25741"/>
                  <a:pt x="24373" y="25553"/>
                  <a:pt x="24301" y="25348"/>
                </a:cubicBezTo>
                <a:cubicBezTo>
                  <a:pt x="24703" y="25045"/>
                  <a:pt x="25060" y="24688"/>
                  <a:pt x="25363" y="24287"/>
                </a:cubicBezTo>
                <a:close/>
                <a:moveTo>
                  <a:pt x="8609" y="23841"/>
                </a:moveTo>
                <a:cubicBezTo>
                  <a:pt x="8413" y="24224"/>
                  <a:pt x="8297" y="24652"/>
                  <a:pt x="8288" y="25107"/>
                </a:cubicBezTo>
                <a:cubicBezTo>
                  <a:pt x="8288" y="26428"/>
                  <a:pt x="9216" y="27543"/>
                  <a:pt x="10465" y="27855"/>
                </a:cubicBezTo>
                <a:cubicBezTo>
                  <a:pt x="9698" y="27998"/>
                  <a:pt x="9029" y="28301"/>
                  <a:pt x="8449" y="28783"/>
                </a:cubicBezTo>
                <a:cubicBezTo>
                  <a:pt x="8261" y="28943"/>
                  <a:pt x="8083" y="29113"/>
                  <a:pt x="7913" y="29300"/>
                </a:cubicBezTo>
                <a:cubicBezTo>
                  <a:pt x="7566" y="29211"/>
                  <a:pt x="6263" y="28774"/>
                  <a:pt x="5710" y="27659"/>
                </a:cubicBezTo>
                <a:cubicBezTo>
                  <a:pt x="5291" y="26802"/>
                  <a:pt x="5371" y="25741"/>
                  <a:pt x="5933" y="24519"/>
                </a:cubicBezTo>
                <a:cubicBezTo>
                  <a:pt x="6045" y="24527"/>
                  <a:pt x="6158" y="24531"/>
                  <a:pt x="6271" y="24531"/>
                </a:cubicBezTo>
                <a:cubicBezTo>
                  <a:pt x="6409" y="24531"/>
                  <a:pt x="6549" y="24524"/>
                  <a:pt x="6691" y="24510"/>
                </a:cubicBezTo>
                <a:cubicBezTo>
                  <a:pt x="7369" y="24447"/>
                  <a:pt x="8012" y="24224"/>
                  <a:pt x="8609" y="23841"/>
                </a:cubicBezTo>
                <a:close/>
                <a:moveTo>
                  <a:pt x="33365" y="23742"/>
                </a:moveTo>
                <a:lnTo>
                  <a:pt x="33365" y="23742"/>
                </a:lnTo>
                <a:cubicBezTo>
                  <a:pt x="34008" y="24197"/>
                  <a:pt x="34703" y="24465"/>
                  <a:pt x="35453" y="24536"/>
                </a:cubicBezTo>
                <a:cubicBezTo>
                  <a:pt x="35595" y="24551"/>
                  <a:pt x="35735" y="24558"/>
                  <a:pt x="35873" y="24558"/>
                </a:cubicBezTo>
                <a:cubicBezTo>
                  <a:pt x="35986" y="24558"/>
                  <a:pt x="36099" y="24553"/>
                  <a:pt x="36211" y="24545"/>
                </a:cubicBezTo>
                <a:cubicBezTo>
                  <a:pt x="36398" y="24875"/>
                  <a:pt x="37005" y="26062"/>
                  <a:pt x="36604" y="27275"/>
                </a:cubicBezTo>
                <a:cubicBezTo>
                  <a:pt x="36309" y="28158"/>
                  <a:pt x="35506" y="28854"/>
                  <a:pt x="34231" y="29336"/>
                </a:cubicBezTo>
                <a:cubicBezTo>
                  <a:pt x="34061" y="29149"/>
                  <a:pt x="33883" y="28970"/>
                  <a:pt x="33695" y="28810"/>
                </a:cubicBezTo>
                <a:cubicBezTo>
                  <a:pt x="33169" y="28372"/>
                  <a:pt x="32562" y="28078"/>
                  <a:pt x="31875" y="27917"/>
                </a:cubicBezTo>
                <a:cubicBezTo>
                  <a:pt x="32286" y="27784"/>
                  <a:pt x="32660" y="27552"/>
                  <a:pt x="32973" y="27239"/>
                </a:cubicBezTo>
                <a:cubicBezTo>
                  <a:pt x="33499" y="26704"/>
                  <a:pt x="33793" y="25999"/>
                  <a:pt x="33793" y="25241"/>
                </a:cubicBezTo>
                <a:cubicBezTo>
                  <a:pt x="33793" y="24697"/>
                  <a:pt x="33642" y="24188"/>
                  <a:pt x="33365" y="23742"/>
                </a:cubicBezTo>
                <a:close/>
                <a:moveTo>
                  <a:pt x="16736" y="27561"/>
                </a:moveTo>
                <a:cubicBezTo>
                  <a:pt x="16674" y="27748"/>
                  <a:pt x="16620" y="27935"/>
                  <a:pt x="16585" y="28123"/>
                </a:cubicBezTo>
                <a:cubicBezTo>
                  <a:pt x="15969" y="28185"/>
                  <a:pt x="15407" y="28453"/>
                  <a:pt x="14934" y="28908"/>
                </a:cubicBezTo>
                <a:cubicBezTo>
                  <a:pt x="14658" y="29184"/>
                  <a:pt x="14453" y="29505"/>
                  <a:pt x="14310" y="29844"/>
                </a:cubicBezTo>
                <a:cubicBezTo>
                  <a:pt x="14265" y="29541"/>
                  <a:pt x="14212" y="29229"/>
                  <a:pt x="14131" y="28899"/>
                </a:cubicBezTo>
                <a:cubicBezTo>
                  <a:pt x="14845" y="28702"/>
                  <a:pt x="15862" y="28310"/>
                  <a:pt x="16736" y="27561"/>
                </a:cubicBezTo>
                <a:close/>
                <a:moveTo>
                  <a:pt x="25443" y="27596"/>
                </a:moveTo>
                <a:lnTo>
                  <a:pt x="25443" y="27596"/>
                </a:lnTo>
                <a:cubicBezTo>
                  <a:pt x="26309" y="28319"/>
                  <a:pt x="27317" y="28702"/>
                  <a:pt x="28013" y="28899"/>
                </a:cubicBezTo>
                <a:cubicBezTo>
                  <a:pt x="27923" y="29309"/>
                  <a:pt x="27852" y="29702"/>
                  <a:pt x="27825" y="30076"/>
                </a:cubicBezTo>
                <a:cubicBezTo>
                  <a:pt x="27495" y="29104"/>
                  <a:pt x="26648" y="28355"/>
                  <a:pt x="25586" y="28167"/>
                </a:cubicBezTo>
                <a:cubicBezTo>
                  <a:pt x="25550" y="27980"/>
                  <a:pt x="25506"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7" y="27801"/>
                </a:cubicBezTo>
                <a:cubicBezTo>
                  <a:pt x="5978" y="28943"/>
                  <a:pt x="7164" y="29425"/>
                  <a:pt x="7682" y="29586"/>
                </a:cubicBezTo>
                <a:cubicBezTo>
                  <a:pt x="7521" y="29800"/>
                  <a:pt x="7369" y="30032"/>
                  <a:pt x="7235" y="30264"/>
                </a:cubicBezTo>
                <a:cubicBezTo>
                  <a:pt x="6807" y="30157"/>
                  <a:pt x="5300" y="29666"/>
                  <a:pt x="4559" y="28319"/>
                </a:cubicBezTo>
                <a:cubicBezTo>
                  <a:pt x="3970" y="27239"/>
                  <a:pt x="3970" y="25883"/>
                  <a:pt x="4577" y="24251"/>
                </a:cubicBezTo>
                <a:close/>
                <a:moveTo>
                  <a:pt x="37371" y="24340"/>
                </a:moveTo>
                <a:cubicBezTo>
                  <a:pt x="37585" y="24742"/>
                  <a:pt x="38307" y="26124"/>
                  <a:pt x="37888" y="27614"/>
                </a:cubicBezTo>
                <a:cubicBezTo>
                  <a:pt x="37549" y="28792"/>
                  <a:pt x="36577" y="29755"/>
                  <a:pt x="34998" y="30478"/>
                </a:cubicBezTo>
                <a:cubicBezTo>
                  <a:pt x="34846" y="30183"/>
                  <a:pt x="34668" y="29898"/>
                  <a:pt x="34463" y="29621"/>
                </a:cubicBezTo>
                <a:cubicBezTo>
                  <a:pt x="35774" y="29086"/>
                  <a:pt x="36604" y="28346"/>
                  <a:pt x="36925" y="27373"/>
                </a:cubicBezTo>
                <a:cubicBezTo>
                  <a:pt x="37326" y="26169"/>
                  <a:pt x="36827" y="25000"/>
                  <a:pt x="36568" y="24510"/>
                </a:cubicBezTo>
                <a:cubicBezTo>
                  <a:pt x="36836" y="24474"/>
                  <a:pt x="37103" y="24420"/>
                  <a:pt x="37371" y="24340"/>
                </a:cubicBezTo>
                <a:close/>
                <a:moveTo>
                  <a:pt x="23811" y="25678"/>
                </a:moveTo>
                <a:cubicBezTo>
                  <a:pt x="23954" y="25794"/>
                  <a:pt x="24096" y="25928"/>
                  <a:pt x="24248" y="26098"/>
                </a:cubicBezTo>
                <a:cubicBezTo>
                  <a:pt x="24257" y="26115"/>
                  <a:pt x="24275" y="26142"/>
                  <a:pt x="24293" y="26151"/>
                </a:cubicBezTo>
                <a:cubicBezTo>
                  <a:pt x="24310" y="26169"/>
                  <a:pt x="24319" y="26178"/>
                  <a:pt x="24328" y="26196"/>
                </a:cubicBezTo>
                <a:cubicBezTo>
                  <a:pt x="24417" y="26437"/>
                  <a:pt x="24560" y="26660"/>
                  <a:pt x="24774" y="26874"/>
                </a:cubicBezTo>
                <a:cubicBezTo>
                  <a:pt x="24801" y="26927"/>
                  <a:pt x="24819" y="26990"/>
                  <a:pt x="24855" y="27025"/>
                </a:cubicBezTo>
                <a:cubicBezTo>
                  <a:pt x="25631" y="28604"/>
                  <a:pt x="25354" y="30406"/>
                  <a:pt x="25220" y="31040"/>
                </a:cubicBezTo>
                <a:cubicBezTo>
                  <a:pt x="24676" y="30674"/>
                  <a:pt x="23044" y="29479"/>
                  <a:pt x="22544" y="27659"/>
                </a:cubicBezTo>
                <a:cubicBezTo>
                  <a:pt x="22544" y="27516"/>
                  <a:pt x="22517" y="27373"/>
                  <a:pt x="22482" y="27204"/>
                </a:cubicBezTo>
                <a:lnTo>
                  <a:pt x="22482" y="27195"/>
                </a:lnTo>
                <a:lnTo>
                  <a:pt x="22464" y="27168"/>
                </a:lnTo>
                <a:cubicBezTo>
                  <a:pt x="22455" y="27141"/>
                  <a:pt x="22455" y="27115"/>
                  <a:pt x="22455" y="27079"/>
                </a:cubicBezTo>
                <a:lnTo>
                  <a:pt x="22455" y="27061"/>
                </a:lnTo>
                <a:cubicBezTo>
                  <a:pt x="22455" y="27052"/>
                  <a:pt x="22455" y="27052"/>
                  <a:pt x="22446" y="27043"/>
                </a:cubicBezTo>
                <a:cubicBezTo>
                  <a:pt x="22401" y="26793"/>
                  <a:pt x="22401" y="26526"/>
                  <a:pt x="22428" y="26258"/>
                </a:cubicBezTo>
                <a:cubicBezTo>
                  <a:pt x="22919" y="26133"/>
                  <a:pt x="23383" y="25937"/>
                  <a:pt x="23811" y="25678"/>
                </a:cubicBezTo>
                <a:close/>
                <a:moveTo>
                  <a:pt x="18360" y="25696"/>
                </a:moveTo>
                <a:cubicBezTo>
                  <a:pt x="18788" y="25946"/>
                  <a:pt x="19252" y="26142"/>
                  <a:pt x="19743" y="26267"/>
                </a:cubicBezTo>
                <a:cubicBezTo>
                  <a:pt x="19761" y="26490"/>
                  <a:pt x="19761" y="26722"/>
                  <a:pt x="19752" y="26954"/>
                </a:cubicBezTo>
                <a:lnTo>
                  <a:pt x="19716" y="27079"/>
                </a:lnTo>
                <a:lnTo>
                  <a:pt x="19716" y="27097"/>
                </a:lnTo>
                <a:cubicBezTo>
                  <a:pt x="19627" y="27320"/>
                  <a:pt x="19618" y="27552"/>
                  <a:pt x="19555" y="27828"/>
                </a:cubicBezTo>
                <a:cubicBezTo>
                  <a:pt x="19555" y="27855"/>
                  <a:pt x="19555" y="27882"/>
                  <a:pt x="19555" y="27909"/>
                </a:cubicBezTo>
                <a:cubicBezTo>
                  <a:pt x="19020" y="29577"/>
                  <a:pt x="17504" y="30701"/>
                  <a:pt x="16951" y="31058"/>
                </a:cubicBezTo>
                <a:cubicBezTo>
                  <a:pt x="16808" y="30406"/>
                  <a:pt x="16522" y="28471"/>
                  <a:pt x="17432" y="26847"/>
                </a:cubicBezTo>
                <a:cubicBezTo>
                  <a:pt x="17432" y="26838"/>
                  <a:pt x="17441" y="26829"/>
                  <a:pt x="17441" y="26820"/>
                </a:cubicBezTo>
                <a:cubicBezTo>
                  <a:pt x="17584" y="26651"/>
                  <a:pt x="17762" y="26437"/>
                  <a:pt x="17834" y="26205"/>
                </a:cubicBezTo>
                <a:cubicBezTo>
                  <a:pt x="17843" y="26196"/>
                  <a:pt x="17852" y="26178"/>
                  <a:pt x="17860" y="26169"/>
                </a:cubicBezTo>
                <a:cubicBezTo>
                  <a:pt x="18003" y="25999"/>
                  <a:pt x="18164" y="25848"/>
                  <a:pt x="18360" y="25696"/>
                </a:cubicBezTo>
                <a:close/>
                <a:moveTo>
                  <a:pt x="38272" y="24019"/>
                </a:moveTo>
                <a:cubicBezTo>
                  <a:pt x="38575" y="24465"/>
                  <a:pt x="39610" y="26169"/>
                  <a:pt x="39084" y="27917"/>
                </a:cubicBezTo>
                <a:cubicBezTo>
                  <a:pt x="38682" y="29291"/>
                  <a:pt x="37389" y="30362"/>
                  <a:pt x="35292" y="31129"/>
                </a:cubicBezTo>
                <a:cubicBezTo>
                  <a:pt x="35248" y="31013"/>
                  <a:pt x="35194" y="30897"/>
                  <a:pt x="35141" y="30781"/>
                </a:cubicBezTo>
                <a:cubicBezTo>
                  <a:pt x="36809" y="30014"/>
                  <a:pt x="37844" y="28988"/>
                  <a:pt x="38192" y="27703"/>
                </a:cubicBezTo>
                <a:cubicBezTo>
                  <a:pt x="38664" y="26169"/>
                  <a:pt x="37986" y="24742"/>
                  <a:pt x="37701" y="24242"/>
                </a:cubicBezTo>
                <a:cubicBezTo>
                  <a:pt x="37897" y="24180"/>
                  <a:pt x="38084" y="24099"/>
                  <a:pt x="38272" y="24019"/>
                </a:cubicBezTo>
                <a:close/>
                <a:moveTo>
                  <a:pt x="3899" y="24001"/>
                </a:moveTo>
                <a:cubicBezTo>
                  <a:pt x="4015" y="24055"/>
                  <a:pt x="4140" y="24099"/>
                  <a:pt x="4256" y="24144"/>
                </a:cubicBezTo>
                <a:cubicBezTo>
                  <a:pt x="3944" y="25000"/>
                  <a:pt x="3792" y="25794"/>
                  <a:pt x="3792" y="26517"/>
                </a:cubicBezTo>
                <a:cubicBezTo>
                  <a:pt x="3792" y="27248"/>
                  <a:pt x="3953" y="27909"/>
                  <a:pt x="4256" y="28471"/>
                </a:cubicBezTo>
                <a:cubicBezTo>
                  <a:pt x="5041" y="29880"/>
                  <a:pt x="6513" y="30415"/>
                  <a:pt x="7075" y="30567"/>
                </a:cubicBezTo>
                <a:cubicBezTo>
                  <a:pt x="6986" y="30754"/>
                  <a:pt x="6905" y="30951"/>
                  <a:pt x="6825" y="31138"/>
                </a:cubicBezTo>
                <a:cubicBezTo>
                  <a:pt x="6290" y="31031"/>
                  <a:pt x="4363" y="30549"/>
                  <a:pt x="3515" y="28952"/>
                </a:cubicBezTo>
                <a:cubicBezTo>
                  <a:pt x="2811" y="27694"/>
                  <a:pt x="2953" y="26017"/>
                  <a:pt x="3899" y="24001"/>
                </a:cubicBezTo>
                <a:close/>
                <a:moveTo>
                  <a:pt x="21821" y="26383"/>
                </a:moveTo>
                <a:cubicBezTo>
                  <a:pt x="21955" y="26642"/>
                  <a:pt x="22044" y="26900"/>
                  <a:pt x="22107" y="27141"/>
                </a:cubicBezTo>
                <a:cubicBezTo>
                  <a:pt x="22107" y="27150"/>
                  <a:pt x="22107" y="27159"/>
                  <a:pt x="22107" y="27177"/>
                </a:cubicBezTo>
                <a:cubicBezTo>
                  <a:pt x="22116" y="27302"/>
                  <a:pt x="22151" y="27418"/>
                  <a:pt x="22178" y="27543"/>
                </a:cubicBezTo>
                <a:cubicBezTo>
                  <a:pt x="22187" y="27578"/>
                  <a:pt x="22196" y="27623"/>
                  <a:pt x="22205" y="27659"/>
                </a:cubicBezTo>
                <a:lnTo>
                  <a:pt x="22205" y="27712"/>
                </a:lnTo>
                <a:cubicBezTo>
                  <a:pt x="22446" y="29229"/>
                  <a:pt x="21830" y="30647"/>
                  <a:pt x="21375" y="31441"/>
                </a:cubicBezTo>
                <a:cubicBezTo>
                  <a:pt x="21358" y="31450"/>
                  <a:pt x="21349" y="31468"/>
                  <a:pt x="21331" y="31486"/>
                </a:cubicBezTo>
                <a:cubicBezTo>
                  <a:pt x="21313" y="31504"/>
                  <a:pt x="21313" y="31530"/>
                  <a:pt x="21304" y="31557"/>
                </a:cubicBezTo>
                <a:cubicBezTo>
                  <a:pt x="21224" y="31700"/>
                  <a:pt x="21143" y="31825"/>
                  <a:pt x="21090" y="31914"/>
                </a:cubicBezTo>
                <a:cubicBezTo>
                  <a:pt x="20751" y="31414"/>
                  <a:pt x="19894" y="29987"/>
                  <a:pt x="19894" y="28346"/>
                </a:cubicBezTo>
                <a:cubicBezTo>
                  <a:pt x="19894" y="28185"/>
                  <a:pt x="19894" y="28024"/>
                  <a:pt x="19903" y="27864"/>
                </a:cubicBezTo>
                <a:cubicBezTo>
                  <a:pt x="20010" y="27596"/>
                  <a:pt x="20064" y="27364"/>
                  <a:pt x="20073" y="27123"/>
                </a:cubicBezTo>
                <a:cubicBezTo>
                  <a:pt x="20082" y="27123"/>
                  <a:pt x="20082" y="27115"/>
                  <a:pt x="20082" y="27115"/>
                </a:cubicBezTo>
                <a:lnTo>
                  <a:pt x="20109" y="26999"/>
                </a:lnTo>
                <a:lnTo>
                  <a:pt x="20100" y="26999"/>
                </a:lnTo>
                <a:cubicBezTo>
                  <a:pt x="20162" y="26758"/>
                  <a:pt x="20242" y="26561"/>
                  <a:pt x="20349" y="26383"/>
                </a:cubicBezTo>
                <a:cubicBezTo>
                  <a:pt x="20581" y="26419"/>
                  <a:pt x="20822" y="26437"/>
                  <a:pt x="21072" y="26437"/>
                </a:cubicBezTo>
                <a:cubicBezTo>
                  <a:pt x="21322" y="26437"/>
                  <a:pt x="21572" y="26419"/>
                  <a:pt x="21821" y="26383"/>
                </a:cubicBezTo>
                <a:close/>
                <a:moveTo>
                  <a:pt x="22589" y="28676"/>
                </a:moveTo>
                <a:cubicBezTo>
                  <a:pt x="22687" y="28872"/>
                  <a:pt x="22785" y="29050"/>
                  <a:pt x="22901" y="29220"/>
                </a:cubicBezTo>
                <a:cubicBezTo>
                  <a:pt x="22499" y="29702"/>
                  <a:pt x="22294" y="30299"/>
                  <a:pt x="22294" y="30959"/>
                </a:cubicBezTo>
                <a:cubicBezTo>
                  <a:pt x="22294" y="31361"/>
                  <a:pt x="22375" y="31745"/>
                  <a:pt x="22526" y="32092"/>
                </a:cubicBezTo>
                <a:cubicBezTo>
                  <a:pt x="22276" y="31896"/>
                  <a:pt x="22000" y="31709"/>
                  <a:pt x="21705" y="31530"/>
                </a:cubicBezTo>
                <a:cubicBezTo>
                  <a:pt x="22071" y="30861"/>
                  <a:pt x="22517" y="29835"/>
                  <a:pt x="22589" y="28676"/>
                </a:cubicBezTo>
                <a:close/>
                <a:moveTo>
                  <a:pt x="19555" y="28756"/>
                </a:moveTo>
                <a:cubicBezTo>
                  <a:pt x="19636" y="29889"/>
                  <a:pt x="20073" y="30879"/>
                  <a:pt x="20439" y="31522"/>
                </a:cubicBezTo>
                <a:cubicBezTo>
                  <a:pt x="20082" y="31745"/>
                  <a:pt x="19752" y="31976"/>
                  <a:pt x="19466" y="32217"/>
                </a:cubicBezTo>
                <a:cubicBezTo>
                  <a:pt x="19930" y="31298"/>
                  <a:pt x="19868"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30" y="31896"/>
                </a:cubicBezTo>
                <a:cubicBezTo>
                  <a:pt x="11074" y="32652"/>
                  <a:pt x="10078" y="33094"/>
                  <a:pt x="9114" y="33094"/>
                </a:cubicBezTo>
                <a:cubicBezTo>
                  <a:pt x="9076" y="33094"/>
                  <a:pt x="9039" y="33093"/>
                  <a:pt x="9002" y="33092"/>
                </a:cubicBezTo>
                <a:cubicBezTo>
                  <a:pt x="8993" y="33047"/>
                  <a:pt x="8993" y="33011"/>
                  <a:pt x="8993" y="32993"/>
                </a:cubicBezTo>
                <a:cubicBezTo>
                  <a:pt x="8993" y="32012"/>
                  <a:pt x="9448" y="31022"/>
                  <a:pt x="10197" y="30264"/>
                </a:cubicBezTo>
                <a:cubicBezTo>
                  <a:pt x="10968" y="29501"/>
                  <a:pt x="11966" y="29067"/>
                  <a:pt x="12938" y="29067"/>
                </a:cubicBezTo>
                <a:close/>
                <a:moveTo>
                  <a:pt x="29174" y="29129"/>
                </a:moveTo>
                <a:cubicBezTo>
                  <a:pt x="30153" y="29129"/>
                  <a:pt x="31149" y="29547"/>
                  <a:pt x="31902" y="30317"/>
                </a:cubicBezTo>
                <a:cubicBezTo>
                  <a:pt x="32669" y="31067"/>
                  <a:pt x="33107" y="32057"/>
                  <a:pt x="33107" y="33038"/>
                </a:cubicBezTo>
                <a:lnTo>
                  <a:pt x="33107" y="33136"/>
                </a:lnTo>
                <a:cubicBezTo>
                  <a:pt x="33076" y="33137"/>
                  <a:pt x="33046" y="33137"/>
                  <a:pt x="33016" y="33137"/>
                </a:cubicBezTo>
                <a:cubicBezTo>
                  <a:pt x="32037" y="33137"/>
                  <a:pt x="31057" y="32720"/>
                  <a:pt x="30279" y="31950"/>
                </a:cubicBezTo>
                <a:cubicBezTo>
                  <a:pt x="29520" y="31191"/>
                  <a:pt x="29083" y="30210"/>
                  <a:pt x="29083" y="29229"/>
                </a:cubicBezTo>
                <a:lnTo>
                  <a:pt x="29083" y="29131"/>
                </a:lnTo>
                <a:cubicBezTo>
                  <a:pt x="29113" y="29130"/>
                  <a:pt x="29144" y="29129"/>
                  <a:pt x="29174" y="29129"/>
                </a:cubicBezTo>
                <a:close/>
                <a:moveTo>
                  <a:pt x="16522" y="28462"/>
                </a:moveTo>
                <a:lnTo>
                  <a:pt x="16522" y="28462"/>
                </a:lnTo>
                <a:cubicBezTo>
                  <a:pt x="16460" y="28836"/>
                  <a:pt x="16442" y="29193"/>
                  <a:pt x="16442" y="29523"/>
                </a:cubicBezTo>
                <a:cubicBezTo>
                  <a:pt x="16442" y="30558"/>
                  <a:pt x="16656" y="31316"/>
                  <a:pt x="16674" y="31379"/>
                </a:cubicBezTo>
                <a:cubicBezTo>
                  <a:pt x="16674" y="31388"/>
                  <a:pt x="16674" y="31397"/>
                  <a:pt x="16683" y="31406"/>
                </a:cubicBezTo>
                <a:cubicBezTo>
                  <a:pt x="16683" y="31406"/>
                  <a:pt x="16683" y="31414"/>
                  <a:pt x="16683" y="31414"/>
                </a:cubicBezTo>
                <a:cubicBezTo>
                  <a:pt x="16683" y="31423"/>
                  <a:pt x="16692" y="31423"/>
                  <a:pt x="16692" y="31423"/>
                </a:cubicBezTo>
                <a:cubicBezTo>
                  <a:pt x="16701" y="31432"/>
                  <a:pt x="16701" y="31441"/>
                  <a:pt x="16710" y="31450"/>
                </a:cubicBezTo>
                <a:cubicBezTo>
                  <a:pt x="16744" y="31478"/>
                  <a:pt x="16790" y="31500"/>
                  <a:pt x="16834" y="31500"/>
                </a:cubicBezTo>
                <a:cubicBezTo>
                  <a:pt x="16846" y="31500"/>
                  <a:pt x="16858" y="31499"/>
                  <a:pt x="16870" y="31495"/>
                </a:cubicBezTo>
                <a:lnTo>
                  <a:pt x="16879" y="31495"/>
                </a:lnTo>
                <a:cubicBezTo>
                  <a:pt x="16897" y="31495"/>
                  <a:pt x="16906" y="31486"/>
                  <a:pt x="16915" y="31486"/>
                </a:cubicBezTo>
                <a:cubicBezTo>
                  <a:pt x="16977" y="31450"/>
                  <a:pt x="18146" y="30781"/>
                  <a:pt x="19047" y="29577"/>
                </a:cubicBezTo>
                <a:lnTo>
                  <a:pt x="19047" y="29577"/>
                </a:lnTo>
                <a:cubicBezTo>
                  <a:pt x="19663" y="30567"/>
                  <a:pt x="19547" y="31869"/>
                  <a:pt x="18708" y="32690"/>
                </a:cubicBezTo>
                <a:cubicBezTo>
                  <a:pt x="18217" y="33181"/>
                  <a:pt x="17593" y="33448"/>
                  <a:pt x="16906" y="33448"/>
                </a:cubicBezTo>
                <a:cubicBezTo>
                  <a:pt x="16246" y="33448"/>
                  <a:pt x="15603" y="33181"/>
                  <a:pt x="15140" y="32717"/>
                </a:cubicBezTo>
                <a:cubicBezTo>
                  <a:pt x="14167" y="31736"/>
                  <a:pt x="14194" y="30148"/>
                  <a:pt x="15166" y="29157"/>
                </a:cubicBezTo>
                <a:cubicBezTo>
                  <a:pt x="15550" y="28774"/>
                  <a:pt x="16005" y="28533"/>
                  <a:pt x="16522" y="28462"/>
                </a:cubicBezTo>
                <a:close/>
                <a:moveTo>
                  <a:pt x="25649" y="28524"/>
                </a:moveTo>
                <a:lnTo>
                  <a:pt x="25649" y="28524"/>
                </a:ln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5" y="29898"/>
                  <a:pt x="23097" y="29496"/>
                </a:cubicBezTo>
                <a:cubicBezTo>
                  <a:pt x="23918" y="30621"/>
                  <a:pt x="24971" y="31281"/>
                  <a:pt x="25194" y="31423"/>
                </a:cubicBezTo>
                <a:cubicBezTo>
                  <a:pt x="25220" y="31459"/>
                  <a:pt x="25274" y="31486"/>
                  <a:pt x="25327" y="31486"/>
                </a:cubicBezTo>
                <a:lnTo>
                  <a:pt x="25327" y="31495"/>
                </a:lnTo>
                <a:lnTo>
                  <a:pt x="25461" y="31495"/>
                </a:lnTo>
                <a:lnTo>
                  <a:pt x="25470" y="31459"/>
                </a:lnTo>
                <a:cubicBezTo>
                  <a:pt x="25506" y="31414"/>
                  <a:pt x="25515" y="31370"/>
                  <a:pt x="25515" y="31316"/>
                </a:cubicBezTo>
                <a:lnTo>
                  <a:pt x="25533" y="31254"/>
                </a:lnTo>
                <a:lnTo>
                  <a:pt x="25506" y="31236"/>
                </a:lnTo>
                <a:cubicBezTo>
                  <a:pt x="25595" y="30870"/>
                  <a:pt x="25818" y="29764"/>
                  <a:pt x="25649" y="28524"/>
                </a:cubicBezTo>
                <a:close/>
                <a:moveTo>
                  <a:pt x="11446" y="28117"/>
                </a:moveTo>
                <a:cubicBezTo>
                  <a:pt x="11981" y="28117"/>
                  <a:pt x="12556" y="28190"/>
                  <a:pt x="13168" y="28337"/>
                </a:cubicBezTo>
                <a:cubicBezTo>
                  <a:pt x="13123" y="28506"/>
                  <a:pt x="13097" y="28649"/>
                  <a:pt x="13079" y="28747"/>
                </a:cubicBezTo>
                <a:cubicBezTo>
                  <a:pt x="13014" y="28743"/>
                  <a:pt x="12950" y="28742"/>
                  <a:pt x="12885" y="28742"/>
                </a:cubicBezTo>
                <a:cubicBezTo>
                  <a:pt x="11847" y="28742"/>
                  <a:pt x="10779" y="29208"/>
                  <a:pt x="9956" y="30023"/>
                </a:cubicBezTo>
                <a:cubicBezTo>
                  <a:pt x="9136" y="30852"/>
                  <a:pt x="8654" y="31923"/>
                  <a:pt x="8654" y="32993"/>
                </a:cubicBezTo>
                <a:cubicBezTo>
                  <a:pt x="8654" y="33074"/>
                  <a:pt x="8654" y="33163"/>
                  <a:pt x="8672" y="33261"/>
                </a:cubicBezTo>
                <a:lnTo>
                  <a:pt x="8690" y="33413"/>
                </a:lnTo>
                <a:lnTo>
                  <a:pt x="8815" y="33413"/>
                </a:lnTo>
                <a:cubicBezTo>
                  <a:pt x="8920" y="33423"/>
                  <a:pt x="9026" y="33427"/>
                  <a:pt x="9132" y="33427"/>
                </a:cubicBezTo>
                <a:cubicBezTo>
                  <a:pt x="10179" y="33427"/>
                  <a:pt x="11262" y="32955"/>
                  <a:pt x="12080" y="32137"/>
                </a:cubicBezTo>
                <a:cubicBezTo>
                  <a:pt x="12900" y="31316"/>
                  <a:pt x="13346" y="30237"/>
                  <a:pt x="13346" y="29184"/>
                </a:cubicBezTo>
                <a:lnTo>
                  <a:pt x="13346" y="29077"/>
                </a:lnTo>
                <a:cubicBezTo>
                  <a:pt x="13453" y="29059"/>
                  <a:pt x="13605" y="29033"/>
                  <a:pt x="13810" y="28988"/>
                </a:cubicBezTo>
                <a:lnTo>
                  <a:pt x="13810" y="28988"/>
                </a:lnTo>
                <a:cubicBezTo>
                  <a:pt x="14239" y="30844"/>
                  <a:pt x="14007" y="32351"/>
                  <a:pt x="13070" y="33466"/>
                </a:cubicBezTo>
                <a:cubicBezTo>
                  <a:pt x="12900" y="33671"/>
                  <a:pt x="12704" y="33868"/>
                  <a:pt x="12490" y="34037"/>
                </a:cubicBezTo>
                <a:cubicBezTo>
                  <a:pt x="12481" y="34046"/>
                  <a:pt x="12463" y="34055"/>
                  <a:pt x="12454" y="34073"/>
                </a:cubicBezTo>
                <a:cubicBezTo>
                  <a:pt x="10646" y="35534"/>
                  <a:pt x="7749" y="35673"/>
                  <a:pt x="6706" y="35673"/>
                </a:cubicBezTo>
                <a:cubicBezTo>
                  <a:pt x="6596" y="35673"/>
                  <a:pt x="6507" y="35671"/>
                  <a:pt x="6442" y="35670"/>
                </a:cubicBezTo>
                <a:cubicBezTo>
                  <a:pt x="6424" y="35072"/>
                  <a:pt x="6424" y="32539"/>
                  <a:pt x="7450" y="30567"/>
                </a:cubicBezTo>
                <a:cubicBezTo>
                  <a:pt x="7467" y="30549"/>
                  <a:pt x="7485" y="30531"/>
                  <a:pt x="7485" y="30505"/>
                </a:cubicBezTo>
                <a:cubicBezTo>
                  <a:pt x="7655" y="30192"/>
                  <a:pt x="7851" y="29898"/>
                  <a:pt x="8065" y="29630"/>
                </a:cubicBezTo>
                <a:cubicBezTo>
                  <a:pt x="8101" y="29612"/>
                  <a:pt x="8119" y="29586"/>
                  <a:pt x="8137" y="29559"/>
                </a:cubicBezTo>
                <a:cubicBezTo>
                  <a:pt x="8297" y="29372"/>
                  <a:pt x="8467" y="29202"/>
                  <a:pt x="8654" y="29041"/>
                </a:cubicBezTo>
                <a:cubicBezTo>
                  <a:pt x="9415" y="28424"/>
                  <a:pt x="10349" y="28117"/>
                  <a:pt x="11446" y="28117"/>
                </a:cubicBezTo>
                <a:close/>
                <a:moveTo>
                  <a:pt x="30688" y="28129"/>
                </a:moveTo>
                <a:cubicBezTo>
                  <a:pt x="31792" y="28129"/>
                  <a:pt x="32723" y="28437"/>
                  <a:pt x="33472" y="29059"/>
                </a:cubicBezTo>
                <a:cubicBezTo>
                  <a:pt x="35694" y="30897"/>
                  <a:pt x="35694" y="34938"/>
                  <a:pt x="35676" y="35705"/>
                </a:cubicBezTo>
                <a:cubicBezTo>
                  <a:pt x="35618" y="35707"/>
                  <a:pt x="35543" y="35708"/>
                  <a:pt x="35454" y="35708"/>
                </a:cubicBezTo>
                <a:cubicBezTo>
                  <a:pt x="34312" y="35708"/>
                  <a:pt x="30752" y="35535"/>
                  <a:pt x="29056" y="33475"/>
                </a:cubicBezTo>
                <a:cubicBezTo>
                  <a:pt x="28138" y="32351"/>
                  <a:pt x="27906" y="30844"/>
                  <a:pt x="28334" y="28979"/>
                </a:cubicBezTo>
                <a:lnTo>
                  <a:pt x="28334" y="28979"/>
                </a:lnTo>
                <a:cubicBezTo>
                  <a:pt x="28512" y="29024"/>
                  <a:pt x="28655" y="29050"/>
                  <a:pt x="28753" y="29068"/>
                </a:cubicBezTo>
                <a:cubicBezTo>
                  <a:pt x="28753" y="29131"/>
                  <a:pt x="28753" y="29184"/>
                  <a:pt x="28753" y="29229"/>
                </a:cubicBezTo>
                <a:cubicBezTo>
                  <a:pt x="28753" y="30299"/>
                  <a:pt x="29217" y="31370"/>
                  <a:pt x="30047" y="32173"/>
                </a:cubicBezTo>
                <a:cubicBezTo>
                  <a:pt x="30866" y="33017"/>
                  <a:pt x="31927" y="33477"/>
                  <a:pt x="33000" y="33477"/>
                </a:cubicBezTo>
                <a:cubicBezTo>
                  <a:pt x="33095" y="33477"/>
                  <a:pt x="33190" y="33474"/>
                  <a:pt x="33285" y="33466"/>
                </a:cubicBezTo>
                <a:lnTo>
                  <a:pt x="33410" y="33457"/>
                </a:lnTo>
                <a:lnTo>
                  <a:pt x="33446" y="33306"/>
                </a:lnTo>
                <a:cubicBezTo>
                  <a:pt x="33544" y="32164"/>
                  <a:pt x="33053" y="30968"/>
                  <a:pt x="32143" y="30067"/>
                </a:cubicBezTo>
                <a:cubicBezTo>
                  <a:pt x="31310" y="29235"/>
                  <a:pt x="30242" y="28782"/>
                  <a:pt x="29175" y="28782"/>
                </a:cubicBezTo>
                <a:cubicBezTo>
                  <a:pt x="29144" y="28782"/>
                  <a:pt x="29114" y="28782"/>
                  <a:pt x="29083" y="28783"/>
                </a:cubicBezTo>
                <a:cubicBezTo>
                  <a:pt x="29065" y="28685"/>
                  <a:pt x="29039" y="28533"/>
                  <a:pt x="28994" y="28337"/>
                </a:cubicBezTo>
                <a:cubicBezTo>
                  <a:pt x="29598" y="28199"/>
                  <a:pt x="30162" y="28129"/>
                  <a:pt x="30688" y="28129"/>
                </a:cubicBezTo>
                <a:close/>
                <a:moveTo>
                  <a:pt x="27879" y="31664"/>
                </a:moveTo>
                <a:cubicBezTo>
                  <a:pt x="28013" y="32431"/>
                  <a:pt x="28316" y="33109"/>
                  <a:pt x="28798" y="33689"/>
                </a:cubicBezTo>
                <a:cubicBezTo>
                  <a:pt x="28958" y="33886"/>
                  <a:pt x="29137" y="34064"/>
                  <a:pt x="29315" y="34225"/>
                </a:cubicBezTo>
                <a:cubicBezTo>
                  <a:pt x="29217" y="34599"/>
                  <a:pt x="28798" y="35866"/>
                  <a:pt x="27656" y="36446"/>
                </a:cubicBezTo>
                <a:cubicBezTo>
                  <a:pt x="27305" y="36620"/>
                  <a:pt x="26912" y="36705"/>
                  <a:pt x="26482" y="36705"/>
                </a:cubicBezTo>
                <a:cubicBezTo>
                  <a:pt x="25896" y="36705"/>
                  <a:pt x="25240"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3" y="33841"/>
                  <a:pt x="27558" y="32913"/>
                  <a:pt x="27879" y="31664"/>
                </a:cubicBezTo>
                <a:close/>
                <a:moveTo>
                  <a:pt x="14230" y="31869"/>
                </a:moveTo>
                <a:cubicBezTo>
                  <a:pt x="14363" y="32271"/>
                  <a:pt x="14586" y="32646"/>
                  <a:pt x="14908" y="32958"/>
                </a:cubicBezTo>
                <a:cubicBezTo>
                  <a:pt x="15443" y="33484"/>
                  <a:pt x="16148" y="33796"/>
                  <a:pt x="16906" y="33796"/>
                </a:cubicBezTo>
                <a:cubicBezTo>
                  <a:pt x="17432" y="33796"/>
                  <a:pt x="17932" y="33645"/>
                  <a:pt x="18369" y="33377"/>
                </a:cubicBezTo>
                <a:lnTo>
                  <a:pt x="18369" y="33377"/>
                </a:lnTo>
                <a:cubicBezTo>
                  <a:pt x="17932" y="34010"/>
                  <a:pt x="17673" y="34697"/>
                  <a:pt x="17602" y="35438"/>
                </a:cubicBezTo>
                <a:cubicBezTo>
                  <a:pt x="17593" y="35598"/>
                  <a:pt x="17593" y="35741"/>
                  <a:pt x="17593" y="35893"/>
                </a:cubicBezTo>
                <a:cubicBezTo>
                  <a:pt x="17593" y="35991"/>
                  <a:pt x="17593" y="36089"/>
                  <a:pt x="17602" y="36196"/>
                </a:cubicBezTo>
                <a:cubicBezTo>
                  <a:pt x="17344" y="36339"/>
                  <a:pt x="16591" y="36723"/>
                  <a:pt x="15716" y="36723"/>
                </a:cubicBezTo>
                <a:cubicBezTo>
                  <a:pt x="15440" y="36723"/>
                  <a:pt x="15152" y="36685"/>
                  <a:pt x="14863" y="36589"/>
                </a:cubicBezTo>
                <a:cubicBezTo>
                  <a:pt x="13989" y="36294"/>
                  <a:pt x="13275" y="35491"/>
                  <a:pt x="12793" y="34234"/>
                </a:cubicBezTo>
                <a:cubicBezTo>
                  <a:pt x="12990" y="34064"/>
                  <a:pt x="13177" y="33877"/>
                  <a:pt x="13346" y="33671"/>
                </a:cubicBezTo>
                <a:cubicBezTo>
                  <a:pt x="13784" y="33154"/>
                  <a:pt x="14078" y="32547"/>
                  <a:pt x="14230" y="31869"/>
                </a:cubicBezTo>
                <a:close/>
                <a:moveTo>
                  <a:pt x="12526" y="34448"/>
                </a:moveTo>
                <a:cubicBezTo>
                  <a:pt x="13034" y="35759"/>
                  <a:pt x="13792" y="36589"/>
                  <a:pt x="14765" y="36910"/>
                </a:cubicBezTo>
                <a:cubicBezTo>
                  <a:pt x="15092" y="37021"/>
                  <a:pt x="15417" y="37064"/>
                  <a:pt x="15727" y="37064"/>
                </a:cubicBezTo>
                <a:cubicBezTo>
                  <a:pt x="16563" y="37064"/>
                  <a:pt x="17286" y="36744"/>
                  <a:pt x="17637" y="36562"/>
                </a:cubicBezTo>
                <a:cubicBezTo>
                  <a:pt x="17673" y="36830"/>
                  <a:pt x="17727" y="37097"/>
                  <a:pt x="17807" y="37356"/>
                </a:cubicBezTo>
                <a:cubicBezTo>
                  <a:pt x="17501" y="37530"/>
                  <a:pt x="16580" y="38003"/>
                  <a:pt x="15487" y="38003"/>
                </a:cubicBezTo>
                <a:cubicBezTo>
                  <a:pt x="15179" y="38003"/>
                  <a:pt x="14858" y="37965"/>
                  <a:pt x="14533" y="37873"/>
                </a:cubicBezTo>
                <a:cubicBezTo>
                  <a:pt x="13355" y="37534"/>
                  <a:pt x="12392" y="36562"/>
                  <a:pt x="11660" y="34992"/>
                </a:cubicBezTo>
                <a:cubicBezTo>
                  <a:pt x="11964" y="34840"/>
                  <a:pt x="12249" y="34653"/>
                  <a:pt x="12526" y="34448"/>
                </a:cubicBezTo>
                <a:close/>
                <a:moveTo>
                  <a:pt x="29601" y="34457"/>
                </a:moveTo>
                <a:cubicBezTo>
                  <a:pt x="29815" y="34626"/>
                  <a:pt x="30047" y="34769"/>
                  <a:pt x="30279" y="34903"/>
                </a:cubicBezTo>
                <a:cubicBezTo>
                  <a:pt x="30163" y="35349"/>
                  <a:pt x="29681" y="36838"/>
                  <a:pt x="28325" y="37579"/>
                </a:cubicBezTo>
                <a:cubicBezTo>
                  <a:pt x="27798" y="37873"/>
                  <a:pt x="27199" y="38018"/>
                  <a:pt x="26533" y="38018"/>
                </a:cubicBezTo>
                <a:cubicBezTo>
                  <a:pt x="25847" y="38018"/>
                  <a:pt x="25090" y="37864"/>
                  <a:pt x="24266" y="37561"/>
                </a:cubicBezTo>
                <a:cubicBezTo>
                  <a:pt x="24364" y="37240"/>
                  <a:pt x="24444" y="36910"/>
                  <a:pt x="24489" y="36571"/>
                </a:cubicBezTo>
                <a:cubicBezTo>
                  <a:pt x="25216" y="36882"/>
                  <a:pt x="25879" y="37040"/>
                  <a:pt x="26482" y="37040"/>
                </a:cubicBezTo>
                <a:cubicBezTo>
                  <a:pt x="26966" y="37040"/>
                  <a:pt x="27411" y="36938"/>
                  <a:pt x="27816" y="36731"/>
                </a:cubicBezTo>
                <a:cubicBezTo>
                  <a:pt x="28958" y="36169"/>
                  <a:pt x="29431" y="34992"/>
                  <a:pt x="29601" y="34457"/>
                </a:cubicBezTo>
                <a:close/>
                <a:moveTo>
                  <a:pt x="21045" y="32431"/>
                </a:moveTo>
                <a:cubicBezTo>
                  <a:pt x="21768" y="33092"/>
                  <a:pt x="22196" y="34153"/>
                  <a:pt x="22196" y="35268"/>
                </a:cubicBezTo>
                <a:cubicBezTo>
                  <a:pt x="22196" y="36383"/>
                  <a:pt x="21768" y="37427"/>
                  <a:pt x="21045" y="38105"/>
                </a:cubicBezTo>
                <a:cubicBezTo>
                  <a:pt x="20314" y="37418"/>
                  <a:pt x="19894" y="36392"/>
                  <a:pt x="19894" y="35277"/>
                </a:cubicBezTo>
                <a:cubicBezTo>
                  <a:pt x="19894" y="34153"/>
                  <a:pt x="20332" y="33092"/>
                  <a:pt x="21045" y="32431"/>
                </a:cubicBezTo>
                <a:close/>
                <a:moveTo>
                  <a:pt x="30591" y="35063"/>
                </a:moveTo>
                <a:cubicBezTo>
                  <a:pt x="30769" y="35161"/>
                  <a:pt x="30965" y="35242"/>
                  <a:pt x="31153" y="35322"/>
                </a:cubicBezTo>
                <a:cubicBezTo>
                  <a:pt x="31046" y="35857"/>
                  <a:pt x="30564" y="37793"/>
                  <a:pt x="28967" y="38640"/>
                </a:cubicBezTo>
                <a:cubicBezTo>
                  <a:pt x="28438" y="38920"/>
                  <a:pt x="27841" y="39061"/>
                  <a:pt x="27178" y="39061"/>
                </a:cubicBezTo>
                <a:cubicBezTo>
                  <a:pt x="26251" y="39061"/>
                  <a:pt x="25196" y="38786"/>
                  <a:pt x="24016" y="38230"/>
                </a:cubicBezTo>
                <a:cubicBezTo>
                  <a:pt x="24061" y="38114"/>
                  <a:pt x="24114" y="37998"/>
                  <a:pt x="24150" y="37873"/>
                </a:cubicBezTo>
                <a:cubicBezTo>
                  <a:pt x="25015" y="38194"/>
                  <a:pt x="25809" y="38355"/>
                  <a:pt x="26534" y="38355"/>
                </a:cubicBezTo>
                <a:cubicBezTo>
                  <a:pt x="27259" y="38355"/>
                  <a:pt x="27914" y="38194"/>
                  <a:pt x="28503" y="37873"/>
                </a:cubicBezTo>
                <a:cubicBezTo>
                  <a:pt x="29904" y="37097"/>
                  <a:pt x="30430" y="35616"/>
                  <a:pt x="30591" y="35063"/>
                </a:cubicBezTo>
                <a:close/>
                <a:moveTo>
                  <a:pt x="11366" y="35135"/>
                </a:moveTo>
                <a:cubicBezTo>
                  <a:pt x="12124" y="36803"/>
                  <a:pt x="13159" y="37829"/>
                  <a:pt x="14426" y="38194"/>
                </a:cubicBezTo>
                <a:cubicBezTo>
                  <a:pt x="14797" y="38303"/>
                  <a:pt x="15160" y="38346"/>
                  <a:pt x="15505" y="38346"/>
                </a:cubicBezTo>
                <a:cubicBezTo>
                  <a:pt x="16612" y="38346"/>
                  <a:pt x="17531" y="37897"/>
                  <a:pt x="17905" y="37686"/>
                </a:cubicBezTo>
                <a:cubicBezTo>
                  <a:pt x="17976" y="37882"/>
                  <a:pt x="18048" y="38070"/>
                  <a:pt x="18128" y="38257"/>
                </a:cubicBezTo>
                <a:cubicBezTo>
                  <a:pt x="17777" y="38493"/>
                  <a:pt x="16604" y="39218"/>
                  <a:pt x="15246" y="39218"/>
                </a:cubicBezTo>
                <a:cubicBezTo>
                  <a:pt x="14912" y="39218"/>
                  <a:pt x="14567" y="39174"/>
                  <a:pt x="14221" y="39069"/>
                </a:cubicBezTo>
                <a:cubicBezTo>
                  <a:pt x="12847" y="38658"/>
                  <a:pt x="11785" y="37392"/>
                  <a:pt x="11018" y="35286"/>
                </a:cubicBezTo>
                <a:cubicBezTo>
                  <a:pt x="11134" y="35233"/>
                  <a:pt x="11250" y="35188"/>
                  <a:pt x="11366" y="35135"/>
                </a:cubicBezTo>
                <a:close/>
                <a:moveTo>
                  <a:pt x="21545" y="31807"/>
                </a:moveTo>
                <a:cubicBezTo>
                  <a:pt x="23168" y="32824"/>
                  <a:pt x="24061"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50" y="36776"/>
                  <a:pt x="24043" y="37195"/>
                  <a:pt x="23900" y="37606"/>
                </a:cubicBezTo>
                <a:cubicBezTo>
                  <a:pt x="23900" y="37606"/>
                  <a:pt x="23900" y="37606"/>
                  <a:pt x="23900" y="37615"/>
                </a:cubicBezTo>
                <a:cubicBezTo>
                  <a:pt x="23891" y="37623"/>
                  <a:pt x="23882" y="37632"/>
                  <a:pt x="23882" y="37650"/>
                </a:cubicBezTo>
                <a:cubicBezTo>
                  <a:pt x="23811" y="37847"/>
                  <a:pt x="23739" y="38043"/>
                  <a:pt x="23650" y="38230"/>
                </a:cubicBezTo>
                <a:cubicBezTo>
                  <a:pt x="23641" y="38230"/>
                  <a:pt x="23641" y="38239"/>
                  <a:pt x="23632" y="38248"/>
                </a:cubicBezTo>
                <a:lnTo>
                  <a:pt x="23632" y="38257"/>
                </a:lnTo>
                <a:cubicBezTo>
                  <a:pt x="22829" y="39996"/>
                  <a:pt x="21429" y="41397"/>
                  <a:pt x="21063" y="41745"/>
                </a:cubicBezTo>
                <a:cubicBezTo>
                  <a:pt x="20519" y="41228"/>
                  <a:pt x="17923" y="38605"/>
                  <a:pt x="17923" y="35893"/>
                </a:cubicBezTo>
                <a:cubicBezTo>
                  <a:pt x="17923" y="35741"/>
                  <a:pt x="17923" y="35607"/>
                  <a:pt x="17941" y="35474"/>
                </a:cubicBezTo>
                <a:cubicBezTo>
                  <a:pt x="18083" y="34046"/>
                  <a:pt x="18976" y="32806"/>
                  <a:pt x="20608" y="31807"/>
                </a:cubicBezTo>
                <a:cubicBezTo>
                  <a:pt x="20697" y="31950"/>
                  <a:pt x="20778" y="32066"/>
                  <a:pt x="20840" y="32155"/>
                </a:cubicBezTo>
                <a:cubicBezTo>
                  <a:pt x="20046" y="32886"/>
                  <a:pt x="19538" y="34037"/>
                  <a:pt x="19538" y="35277"/>
                </a:cubicBezTo>
                <a:cubicBezTo>
                  <a:pt x="19538" y="36544"/>
                  <a:pt x="20055" y="37722"/>
                  <a:pt x="20929" y="38471"/>
                </a:cubicBezTo>
                <a:lnTo>
                  <a:pt x="21045" y="38560"/>
                </a:lnTo>
                <a:lnTo>
                  <a:pt x="21161" y="38471"/>
                </a:lnTo>
                <a:cubicBezTo>
                  <a:pt x="22018" y="37722"/>
                  <a:pt x="22526" y="36535"/>
                  <a:pt x="22526" y="35268"/>
                </a:cubicBezTo>
                <a:cubicBezTo>
                  <a:pt x="22526" y="34064"/>
                  <a:pt x="22062" y="32931"/>
                  <a:pt x="21295" y="32200"/>
                </a:cubicBezTo>
                <a:cubicBezTo>
                  <a:pt x="21358" y="32110"/>
                  <a:pt x="21447" y="31976"/>
                  <a:pt x="21545" y="31807"/>
                </a:cubicBezTo>
                <a:close/>
                <a:moveTo>
                  <a:pt x="21117" y="1"/>
                </a:moveTo>
                <a:cubicBezTo>
                  <a:pt x="21105" y="1"/>
                  <a:pt x="21093" y="2"/>
                  <a:pt x="21081" y="4"/>
                </a:cubicBezTo>
                <a:cubicBezTo>
                  <a:pt x="21045" y="4"/>
                  <a:pt x="21001" y="13"/>
                  <a:pt x="20974" y="48"/>
                </a:cubicBezTo>
                <a:cubicBezTo>
                  <a:pt x="20867" y="129"/>
                  <a:pt x="19234" y="1609"/>
                  <a:pt x="18280" y="3590"/>
                </a:cubicBezTo>
                <a:cubicBezTo>
                  <a:pt x="17056" y="3017"/>
                  <a:pt x="15945" y="2727"/>
                  <a:pt x="14962" y="2727"/>
                </a:cubicBezTo>
                <a:cubicBezTo>
                  <a:pt x="14247" y="2727"/>
                  <a:pt x="13600" y="2880"/>
                  <a:pt x="13025" y="3188"/>
                </a:cubicBezTo>
                <a:cubicBezTo>
                  <a:pt x="11330" y="4098"/>
                  <a:pt x="10813" y="6043"/>
                  <a:pt x="10679" y="6694"/>
                </a:cubicBezTo>
                <a:cubicBezTo>
                  <a:pt x="9133" y="6152"/>
                  <a:pt x="7528" y="6077"/>
                  <a:pt x="6761" y="6077"/>
                </a:cubicBezTo>
                <a:cubicBezTo>
                  <a:pt x="6506" y="6077"/>
                  <a:pt x="6343" y="6086"/>
                  <a:pt x="6308" y="6088"/>
                </a:cubicBezTo>
                <a:cubicBezTo>
                  <a:pt x="6254" y="6088"/>
                  <a:pt x="6210" y="6132"/>
                  <a:pt x="6174" y="6177"/>
                </a:cubicBezTo>
                <a:cubicBezTo>
                  <a:pt x="6156" y="6204"/>
                  <a:pt x="6138" y="6239"/>
                  <a:pt x="6138" y="6284"/>
                </a:cubicBezTo>
                <a:cubicBezTo>
                  <a:pt x="6138" y="6311"/>
                  <a:pt x="6103" y="6489"/>
                  <a:pt x="6103" y="6766"/>
                </a:cubicBezTo>
                <a:cubicBezTo>
                  <a:pt x="6103" y="7551"/>
                  <a:pt x="6192" y="9157"/>
                  <a:pt x="6736" y="10691"/>
                </a:cubicBezTo>
                <a:cubicBezTo>
                  <a:pt x="4532" y="11494"/>
                  <a:pt x="3194" y="12645"/>
                  <a:pt x="2757" y="14117"/>
                </a:cubicBezTo>
                <a:cubicBezTo>
                  <a:pt x="2623" y="14500"/>
                  <a:pt x="2597" y="14875"/>
                  <a:pt x="2597" y="15241"/>
                </a:cubicBezTo>
                <a:cubicBezTo>
                  <a:pt x="2597" y="16632"/>
                  <a:pt x="3292" y="17819"/>
                  <a:pt x="3569" y="18247"/>
                </a:cubicBezTo>
                <a:cubicBezTo>
                  <a:pt x="1606" y="19202"/>
                  <a:pt x="134" y="20816"/>
                  <a:pt x="45" y="20914"/>
                </a:cubicBezTo>
                <a:cubicBezTo>
                  <a:pt x="18" y="20950"/>
                  <a:pt x="1" y="20986"/>
                  <a:pt x="1" y="21030"/>
                </a:cubicBezTo>
                <a:cubicBezTo>
                  <a:pt x="1" y="21048"/>
                  <a:pt x="9" y="21075"/>
                  <a:pt x="18" y="21102"/>
                </a:cubicBezTo>
                <a:cubicBezTo>
                  <a:pt x="18" y="21129"/>
                  <a:pt x="27" y="21155"/>
                  <a:pt x="63" y="21173"/>
                </a:cubicBezTo>
                <a:cubicBezTo>
                  <a:pt x="152" y="21271"/>
                  <a:pt x="1624" y="22913"/>
                  <a:pt x="3605" y="23858"/>
                </a:cubicBezTo>
                <a:cubicBezTo>
                  <a:pt x="3034" y="25098"/>
                  <a:pt x="2739" y="26196"/>
                  <a:pt x="2739" y="27177"/>
                </a:cubicBezTo>
                <a:cubicBezTo>
                  <a:pt x="2739" y="27891"/>
                  <a:pt x="2900" y="28542"/>
                  <a:pt x="3203" y="29113"/>
                </a:cubicBezTo>
                <a:cubicBezTo>
                  <a:pt x="4113" y="30808"/>
                  <a:pt x="6067" y="31334"/>
                  <a:pt x="6709" y="31459"/>
                </a:cubicBezTo>
                <a:cubicBezTo>
                  <a:pt x="6165" y="33002"/>
                  <a:pt x="6094" y="34608"/>
                  <a:pt x="6094" y="35384"/>
                </a:cubicBezTo>
                <a:cubicBezTo>
                  <a:pt x="6094" y="35625"/>
                  <a:pt x="6103" y="35804"/>
                  <a:pt x="6103" y="35830"/>
                </a:cubicBezTo>
                <a:cubicBezTo>
                  <a:pt x="6103" y="35902"/>
                  <a:pt x="6156" y="35955"/>
                  <a:pt x="6218" y="35982"/>
                </a:cubicBezTo>
                <a:cubicBezTo>
                  <a:pt x="6245" y="35991"/>
                  <a:pt x="6263" y="36000"/>
                  <a:pt x="6299" y="36009"/>
                </a:cubicBezTo>
                <a:cubicBezTo>
                  <a:pt x="6331" y="36011"/>
                  <a:pt x="6504" y="36021"/>
                  <a:pt x="6778" y="36021"/>
                </a:cubicBezTo>
                <a:cubicBezTo>
                  <a:pt x="7558" y="36021"/>
                  <a:pt x="9159" y="35943"/>
                  <a:pt x="10697" y="35402"/>
                </a:cubicBezTo>
                <a:cubicBezTo>
                  <a:pt x="11491" y="37615"/>
                  <a:pt x="12642" y="38944"/>
                  <a:pt x="14123" y="39399"/>
                </a:cubicBezTo>
                <a:cubicBezTo>
                  <a:pt x="14503" y="39513"/>
                  <a:pt x="14881" y="39560"/>
                  <a:pt x="15245" y="39560"/>
                </a:cubicBezTo>
                <a:cubicBezTo>
                  <a:pt x="16645" y="39560"/>
                  <a:pt x="17846" y="38859"/>
                  <a:pt x="18271" y="38569"/>
                </a:cubicBezTo>
                <a:cubicBezTo>
                  <a:pt x="19216" y="40532"/>
                  <a:pt x="20831" y="42004"/>
                  <a:pt x="20929" y="42093"/>
                </a:cubicBezTo>
                <a:cubicBezTo>
                  <a:pt x="20959" y="42122"/>
                  <a:pt x="20996" y="42136"/>
                  <a:pt x="21035" y="42136"/>
                </a:cubicBezTo>
                <a:cubicBezTo>
                  <a:pt x="21066" y="42136"/>
                  <a:pt x="21097" y="42127"/>
                  <a:pt x="21126" y="42111"/>
                </a:cubicBezTo>
                <a:cubicBezTo>
                  <a:pt x="21152" y="42111"/>
                  <a:pt x="21170" y="42102"/>
                  <a:pt x="21188" y="42084"/>
                </a:cubicBezTo>
                <a:cubicBezTo>
                  <a:pt x="21295" y="41995"/>
                  <a:pt x="22928" y="40514"/>
                  <a:pt x="23873" y="38533"/>
                </a:cubicBezTo>
                <a:cubicBezTo>
                  <a:pt x="25108" y="39107"/>
                  <a:pt x="26216" y="39396"/>
                  <a:pt x="27196" y="39396"/>
                </a:cubicBezTo>
                <a:cubicBezTo>
                  <a:pt x="27909" y="39396"/>
                  <a:pt x="28553" y="39243"/>
                  <a:pt x="29128" y="38935"/>
                </a:cubicBezTo>
                <a:cubicBezTo>
                  <a:pt x="30814" y="38034"/>
                  <a:pt x="31340" y="36089"/>
                  <a:pt x="31474" y="35438"/>
                </a:cubicBezTo>
                <a:cubicBezTo>
                  <a:pt x="33015" y="35972"/>
                  <a:pt x="34621" y="36046"/>
                  <a:pt x="35389" y="36046"/>
                </a:cubicBezTo>
                <a:cubicBezTo>
                  <a:pt x="35648" y="36046"/>
                  <a:pt x="35812" y="36038"/>
                  <a:pt x="35845" y="36036"/>
                </a:cubicBezTo>
                <a:cubicBezTo>
                  <a:pt x="35899" y="36036"/>
                  <a:pt x="35952" y="36000"/>
                  <a:pt x="35979" y="35946"/>
                </a:cubicBezTo>
                <a:cubicBezTo>
                  <a:pt x="35997" y="35920"/>
                  <a:pt x="36006" y="35893"/>
                  <a:pt x="36006" y="35857"/>
                </a:cubicBezTo>
                <a:cubicBezTo>
                  <a:pt x="36015" y="35714"/>
                  <a:pt x="36131" y="33511"/>
                  <a:pt x="35408" y="31441"/>
                </a:cubicBezTo>
                <a:cubicBezTo>
                  <a:pt x="37612" y="30647"/>
                  <a:pt x="38950" y="29488"/>
                  <a:pt x="39405" y="28016"/>
                </a:cubicBezTo>
                <a:cubicBezTo>
                  <a:pt x="39958" y="26187"/>
                  <a:pt x="38950" y="24429"/>
                  <a:pt x="38593" y="23876"/>
                </a:cubicBezTo>
                <a:cubicBezTo>
                  <a:pt x="40556" y="22922"/>
                  <a:pt x="42019" y="21316"/>
                  <a:pt x="42117" y="21209"/>
                </a:cubicBezTo>
                <a:cubicBezTo>
                  <a:pt x="42135" y="21173"/>
                  <a:pt x="42144" y="21129"/>
                  <a:pt x="42144" y="21084"/>
                </a:cubicBezTo>
                <a:cubicBezTo>
                  <a:pt x="42144" y="21039"/>
                  <a:pt x="42135" y="20986"/>
                  <a:pt x="42117" y="20950"/>
                </a:cubicBezTo>
                <a:cubicBezTo>
                  <a:pt x="42019" y="20843"/>
                  <a:pt x="40529" y="19202"/>
                  <a:pt x="38548" y="18256"/>
                </a:cubicBezTo>
                <a:cubicBezTo>
                  <a:pt x="39539" y="16133"/>
                  <a:pt x="39672" y="14375"/>
                  <a:pt x="38932" y="13019"/>
                </a:cubicBezTo>
                <a:cubicBezTo>
                  <a:pt x="38040" y="11324"/>
                  <a:pt x="36086" y="10789"/>
                  <a:pt x="35444" y="10664"/>
                </a:cubicBezTo>
                <a:cubicBezTo>
                  <a:pt x="36158" y="8603"/>
                  <a:pt x="36050" y="6436"/>
                  <a:pt x="36050" y="6293"/>
                </a:cubicBezTo>
                <a:cubicBezTo>
                  <a:pt x="36042" y="6248"/>
                  <a:pt x="36015" y="6204"/>
                  <a:pt x="35988" y="6177"/>
                </a:cubicBezTo>
                <a:cubicBezTo>
                  <a:pt x="35961" y="6141"/>
                  <a:pt x="35926" y="6123"/>
                  <a:pt x="35872" y="6123"/>
                </a:cubicBezTo>
                <a:cubicBezTo>
                  <a:pt x="35837" y="6121"/>
                  <a:pt x="35662" y="6112"/>
                  <a:pt x="35386" y="6112"/>
                </a:cubicBezTo>
                <a:cubicBezTo>
                  <a:pt x="34600" y="6112"/>
                  <a:pt x="32994" y="6189"/>
                  <a:pt x="31456" y="6730"/>
                </a:cubicBezTo>
                <a:cubicBezTo>
                  <a:pt x="30644" y="4527"/>
                  <a:pt x="29502" y="3180"/>
                  <a:pt x="28022" y="2725"/>
                </a:cubicBezTo>
                <a:cubicBezTo>
                  <a:pt x="27641" y="2610"/>
                  <a:pt x="27264" y="2563"/>
                  <a:pt x="26900" y="2563"/>
                </a:cubicBezTo>
                <a:cubicBezTo>
                  <a:pt x="25502" y="2563"/>
                  <a:pt x="24309" y="3264"/>
                  <a:pt x="23891" y="3554"/>
                </a:cubicBezTo>
                <a:cubicBezTo>
                  <a:pt x="22937" y="1592"/>
                  <a:pt x="21322" y="129"/>
                  <a:pt x="21215" y="48"/>
                </a:cubicBezTo>
                <a:cubicBezTo>
                  <a:pt x="21194" y="14"/>
                  <a:pt x="21157" y="1"/>
                  <a:pt x="2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rot="10800000" flipH="1">
            <a:off x="1524275" y="4231000"/>
            <a:ext cx="621300" cy="6213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rot="10800000" flipH="1">
            <a:off x="277925" y="3158275"/>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rot="10800000" flipH="1">
            <a:off x="7329500" y="-24850"/>
            <a:ext cx="954900" cy="954900"/>
          </a:xfrm>
          <a:prstGeom prst="donut">
            <a:avLst>
              <a:gd name="adj" fmla="val 25000"/>
            </a:avLst>
          </a:prstGeom>
          <a:gradFill>
            <a:gsLst>
              <a:gs pos="0">
                <a:schemeClr val="accent2">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rot="8100000" flipH="1">
            <a:off x="8078623" y="3928938"/>
            <a:ext cx="704278" cy="704278"/>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5400000" flipH="1">
            <a:off x="6523393" y="3174680"/>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rot="-8100000" flipH="1">
            <a:off x="7859654" y="2458714"/>
            <a:ext cx="593121" cy="593121"/>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rot="10800000" flipH="1">
            <a:off x="2886825" y="1806600"/>
            <a:ext cx="996000" cy="996000"/>
          </a:xfrm>
          <a:prstGeom prst="ellipse">
            <a:avLst/>
          </a:prstGeom>
          <a:gradFill>
            <a:gsLst>
              <a:gs pos="0">
                <a:schemeClr val="lt1"/>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rot="10800000" flipH="1">
            <a:off x="5559375" y="2667050"/>
            <a:ext cx="360600" cy="36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rot="10800000" flipH="1">
            <a:off x="8781975" y="1220038"/>
            <a:ext cx="219300" cy="2193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rot="10800000" flipH="1">
            <a:off x="1846925" y="835875"/>
            <a:ext cx="507900" cy="5079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rot="10800000" flipH="1">
            <a:off x="127600" y="2258875"/>
            <a:ext cx="291300" cy="291300"/>
          </a:xfrm>
          <a:prstGeom prst="ellipse">
            <a:avLst/>
          </a:prstGeom>
          <a:gradFill>
            <a:gsLst>
              <a:gs pos="0">
                <a:schemeClr val="lt1"/>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rot="10800000" flipH="1">
            <a:off x="277925" y="-762700"/>
            <a:ext cx="1320600" cy="1320600"/>
          </a:xfrm>
          <a:prstGeom prst="donut">
            <a:avLst>
              <a:gd name="adj" fmla="val 25000"/>
            </a:avLst>
          </a:prstGeom>
          <a:gradFill>
            <a:gsLst>
              <a:gs pos="0">
                <a:schemeClr val="lt1">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rot="-1349802" flipH="1">
            <a:off x="8284402" y="-868673"/>
            <a:ext cx="1726765" cy="1726437"/>
          </a:xfrm>
          <a:custGeom>
            <a:avLst/>
            <a:gdLst/>
            <a:ahLst/>
            <a:cxnLst/>
            <a:rect l="l" t="t" r="r" b="b"/>
            <a:pathLst>
              <a:path w="42144" h="42136" extrusionOk="0">
                <a:moveTo>
                  <a:pt x="26903" y="2913"/>
                </a:moveTo>
                <a:cubicBezTo>
                  <a:pt x="27236" y="2913"/>
                  <a:pt x="27580" y="2957"/>
                  <a:pt x="27923" y="3064"/>
                </a:cubicBezTo>
                <a:cubicBezTo>
                  <a:pt x="29297" y="3474"/>
                  <a:pt x="30377" y="4750"/>
                  <a:pt x="31144" y="6846"/>
                </a:cubicBezTo>
                <a:cubicBezTo>
                  <a:pt x="31028" y="6891"/>
                  <a:pt x="30903" y="6944"/>
                  <a:pt x="30787" y="6998"/>
                </a:cubicBezTo>
                <a:cubicBezTo>
                  <a:pt x="30029" y="5329"/>
                  <a:pt x="29003" y="4304"/>
                  <a:pt x="27718" y="3947"/>
                </a:cubicBezTo>
                <a:cubicBezTo>
                  <a:pt x="27344" y="3834"/>
                  <a:pt x="26976" y="3789"/>
                  <a:pt x="26627" y="3789"/>
                </a:cubicBezTo>
                <a:cubicBezTo>
                  <a:pt x="25537" y="3789"/>
                  <a:pt x="24628" y="4230"/>
                  <a:pt x="24257" y="4446"/>
                </a:cubicBezTo>
                <a:cubicBezTo>
                  <a:pt x="24185" y="4250"/>
                  <a:pt x="24114" y="4054"/>
                  <a:pt x="24034" y="3866"/>
                </a:cubicBezTo>
                <a:cubicBezTo>
                  <a:pt x="24377" y="3630"/>
                  <a:pt x="25557" y="2913"/>
                  <a:pt x="26903" y="2913"/>
                </a:cubicBezTo>
                <a:close/>
                <a:moveTo>
                  <a:pt x="14960" y="3068"/>
                </a:moveTo>
                <a:cubicBezTo>
                  <a:pt x="15891" y="3068"/>
                  <a:pt x="16954" y="3344"/>
                  <a:pt x="18146" y="3893"/>
                </a:cubicBezTo>
                <a:cubicBezTo>
                  <a:pt x="18092" y="4009"/>
                  <a:pt x="18048" y="4125"/>
                  <a:pt x="18003" y="4241"/>
                </a:cubicBezTo>
                <a:cubicBezTo>
                  <a:pt x="17145" y="3926"/>
                  <a:pt x="16352" y="3767"/>
                  <a:pt x="15628" y="3767"/>
                </a:cubicBezTo>
                <a:cubicBezTo>
                  <a:pt x="14899" y="3767"/>
                  <a:pt x="14241" y="3928"/>
                  <a:pt x="13659" y="4250"/>
                </a:cubicBezTo>
                <a:cubicBezTo>
                  <a:pt x="12249" y="5026"/>
                  <a:pt x="11723" y="6498"/>
                  <a:pt x="11562" y="7060"/>
                </a:cubicBezTo>
                <a:cubicBezTo>
                  <a:pt x="11384" y="6971"/>
                  <a:pt x="11196" y="6891"/>
                  <a:pt x="11000" y="6810"/>
                </a:cubicBezTo>
                <a:cubicBezTo>
                  <a:pt x="11116" y="6284"/>
                  <a:pt x="11598" y="4339"/>
                  <a:pt x="13186" y="3483"/>
                </a:cubicBezTo>
                <a:cubicBezTo>
                  <a:pt x="13710" y="3206"/>
                  <a:pt x="14302" y="3068"/>
                  <a:pt x="14960" y="3068"/>
                </a:cubicBezTo>
                <a:close/>
                <a:moveTo>
                  <a:pt x="15629" y="4108"/>
                </a:moveTo>
                <a:cubicBezTo>
                  <a:pt x="16311" y="4108"/>
                  <a:pt x="17066" y="4260"/>
                  <a:pt x="17896" y="4562"/>
                </a:cubicBezTo>
                <a:cubicBezTo>
                  <a:pt x="17789" y="4883"/>
                  <a:pt x="17718" y="5214"/>
                  <a:pt x="17664" y="5553"/>
                </a:cubicBezTo>
                <a:cubicBezTo>
                  <a:pt x="16944" y="5242"/>
                  <a:pt x="16285" y="5087"/>
                  <a:pt x="15682" y="5087"/>
                </a:cubicBezTo>
                <a:cubicBezTo>
                  <a:pt x="15194" y="5087"/>
                  <a:pt x="14743" y="5188"/>
                  <a:pt x="14328" y="5392"/>
                </a:cubicBezTo>
                <a:cubicBezTo>
                  <a:pt x="13213" y="5963"/>
                  <a:pt x="12731" y="7149"/>
                  <a:pt x="12561" y="7676"/>
                </a:cubicBezTo>
                <a:cubicBezTo>
                  <a:pt x="12347" y="7515"/>
                  <a:pt x="12115" y="7363"/>
                  <a:pt x="11883" y="7230"/>
                </a:cubicBezTo>
                <a:cubicBezTo>
                  <a:pt x="11999" y="6801"/>
                  <a:pt x="12472" y="5285"/>
                  <a:pt x="13828" y="4544"/>
                </a:cubicBezTo>
                <a:cubicBezTo>
                  <a:pt x="14362" y="4253"/>
                  <a:pt x="14961" y="4108"/>
                  <a:pt x="15629" y="4108"/>
                </a:cubicBezTo>
                <a:close/>
                <a:moveTo>
                  <a:pt x="26660" y="4125"/>
                </a:moveTo>
                <a:cubicBezTo>
                  <a:pt x="26972" y="4125"/>
                  <a:pt x="27299" y="4163"/>
                  <a:pt x="27629" y="4259"/>
                </a:cubicBezTo>
                <a:cubicBezTo>
                  <a:pt x="28807" y="4598"/>
                  <a:pt x="29770" y="5570"/>
                  <a:pt x="30493" y="7140"/>
                </a:cubicBezTo>
                <a:cubicBezTo>
                  <a:pt x="30189" y="7292"/>
                  <a:pt x="29904" y="7479"/>
                  <a:pt x="29627" y="7685"/>
                </a:cubicBezTo>
                <a:cubicBezTo>
                  <a:pt x="29110" y="6364"/>
                  <a:pt x="28361" y="5535"/>
                  <a:pt x="27397" y="5214"/>
                </a:cubicBezTo>
                <a:cubicBezTo>
                  <a:pt x="27071" y="5106"/>
                  <a:pt x="26748" y="5063"/>
                  <a:pt x="26441" y="5063"/>
                </a:cubicBezTo>
                <a:cubicBezTo>
                  <a:pt x="25602" y="5063"/>
                  <a:pt x="24877" y="5381"/>
                  <a:pt x="24524" y="5570"/>
                </a:cubicBezTo>
                <a:cubicBezTo>
                  <a:pt x="24489" y="5303"/>
                  <a:pt x="24426" y="5035"/>
                  <a:pt x="24355" y="4767"/>
                </a:cubicBezTo>
                <a:cubicBezTo>
                  <a:pt x="24660" y="4594"/>
                  <a:pt x="25573" y="4125"/>
                  <a:pt x="26660" y="4125"/>
                </a:cubicBezTo>
                <a:close/>
                <a:moveTo>
                  <a:pt x="21117" y="4027"/>
                </a:moveTo>
                <a:cubicBezTo>
                  <a:pt x="21830" y="4705"/>
                  <a:pt x="22267" y="5758"/>
                  <a:pt x="22267" y="6864"/>
                </a:cubicBezTo>
                <a:cubicBezTo>
                  <a:pt x="22267" y="7970"/>
                  <a:pt x="21830" y="9014"/>
                  <a:pt x="21117" y="9710"/>
                </a:cubicBezTo>
                <a:cubicBezTo>
                  <a:pt x="20376" y="9014"/>
                  <a:pt x="19966" y="7988"/>
                  <a:pt x="19948" y="6864"/>
                </a:cubicBezTo>
                <a:cubicBezTo>
                  <a:pt x="19948" y="5758"/>
                  <a:pt x="20385" y="4705"/>
                  <a:pt x="21117" y="4027"/>
                </a:cubicBezTo>
                <a:close/>
                <a:moveTo>
                  <a:pt x="26451" y="5403"/>
                </a:moveTo>
                <a:cubicBezTo>
                  <a:pt x="26723" y="5403"/>
                  <a:pt x="27007" y="5440"/>
                  <a:pt x="27290" y="5535"/>
                </a:cubicBezTo>
                <a:cubicBezTo>
                  <a:pt x="28173" y="5838"/>
                  <a:pt x="28869" y="6632"/>
                  <a:pt x="29351" y="7908"/>
                </a:cubicBezTo>
                <a:cubicBezTo>
                  <a:pt x="29163" y="8068"/>
                  <a:pt x="28985" y="8247"/>
                  <a:pt x="28824" y="8443"/>
                </a:cubicBezTo>
                <a:cubicBezTo>
                  <a:pt x="28378" y="8978"/>
                  <a:pt x="28084" y="9585"/>
                  <a:pt x="27932" y="10272"/>
                </a:cubicBezTo>
                <a:cubicBezTo>
                  <a:pt x="27799" y="9861"/>
                  <a:pt x="27567" y="9487"/>
                  <a:pt x="27254" y="9174"/>
                </a:cubicBezTo>
                <a:cubicBezTo>
                  <a:pt x="26710" y="8639"/>
                  <a:pt x="25996" y="8354"/>
                  <a:pt x="25238" y="8354"/>
                </a:cubicBezTo>
                <a:cubicBezTo>
                  <a:pt x="24721" y="8354"/>
                  <a:pt x="24221" y="8488"/>
                  <a:pt x="23775" y="8755"/>
                </a:cubicBezTo>
                <a:cubicBezTo>
                  <a:pt x="24221" y="8122"/>
                  <a:pt x="24480"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8" y="387"/>
                </a:moveTo>
                <a:cubicBezTo>
                  <a:pt x="21491" y="753"/>
                  <a:pt x="22856" y="2127"/>
                  <a:pt x="23650" y="3840"/>
                </a:cubicBezTo>
                <a:cubicBezTo>
                  <a:pt x="23659" y="3866"/>
                  <a:pt x="23659" y="3884"/>
                  <a:pt x="23677" y="3902"/>
                </a:cubicBezTo>
                <a:cubicBezTo>
                  <a:pt x="23677" y="3902"/>
                  <a:pt x="23677" y="3911"/>
                  <a:pt x="23677" y="3911"/>
                </a:cubicBezTo>
                <a:cubicBezTo>
                  <a:pt x="23802"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48" y="6159"/>
                  <a:pt x="24248" y="6409"/>
                  <a:pt x="24221" y="6650"/>
                </a:cubicBezTo>
                <a:cubicBezTo>
                  <a:pt x="24078" y="8086"/>
                  <a:pt x="23177" y="9317"/>
                  <a:pt x="21545" y="10325"/>
                </a:cubicBezTo>
                <a:cubicBezTo>
                  <a:pt x="21456" y="10174"/>
                  <a:pt x="21375" y="10058"/>
                  <a:pt x="21313" y="9968"/>
                </a:cubicBezTo>
                <a:cubicBezTo>
                  <a:pt x="22125" y="9219"/>
                  <a:pt x="22598" y="8068"/>
                  <a:pt x="22598" y="6864"/>
                </a:cubicBezTo>
                <a:cubicBezTo>
                  <a:pt x="22598" y="5579"/>
                  <a:pt x="22107" y="4420"/>
                  <a:pt x="21215" y="3661"/>
                </a:cubicBezTo>
                <a:lnTo>
                  <a:pt x="21117" y="3572"/>
                </a:lnTo>
                <a:lnTo>
                  <a:pt x="21001" y="3661"/>
                </a:lnTo>
                <a:cubicBezTo>
                  <a:pt x="20126" y="4420"/>
                  <a:pt x="19618" y="5579"/>
                  <a:pt x="19618" y="6864"/>
                </a:cubicBezTo>
                <a:cubicBezTo>
                  <a:pt x="19618" y="8077"/>
                  <a:pt x="20073" y="9192"/>
                  <a:pt x="20867" y="9933"/>
                </a:cubicBezTo>
                <a:cubicBezTo>
                  <a:pt x="20804" y="10022"/>
                  <a:pt x="20715" y="10156"/>
                  <a:pt x="20608" y="10325"/>
                </a:cubicBezTo>
                <a:cubicBezTo>
                  <a:pt x="18993" y="9308"/>
                  <a:pt x="18092" y="8068"/>
                  <a:pt x="17968" y="6650"/>
                </a:cubicBezTo>
                <a:cubicBezTo>
                  <a:pt x="17950" y="6507"/>
                  <a:pt x="17941" y="6364"/>
                  <a:pt x="17941" y="6248"/>
                </a:cubicBezTo>
                <a:cubicBezTo>
                  <a:pt x="17941" y="6115"/>
                  <a:pt x="17950" y="5990"/>
                  <a:pt x="17959" y="5856"/>
                </a:cubicBezTo>
                <a:cubicBezTo>
                  <a:pt x="17968" y="5829"/>
                  <a:pt x="17968" y="5802"/>
                  <a:pt x="17968" y="5776"/>
                </a:cubicBezTo>
                <a:cubicBezTo>
                  <a:pt x="18235" y="3215"/>
                  <a:pt x="20599" y="851"/>
                  <a:pt x="21108" y="387"/>
                </a:cubicBezTo>
                <a:close/>
                <a:moveTo>
                  <a:pt x="15686" y="5427"/>
                </a:moveTo>
                <a:cubicBezTo>
                  <a:pt x="16270" y="5427"/>
                  <a:pt x="16918" y="5587"/>
                  <a:pt x="17629" y="5909"/>
                </a:cubicBezTo>
                <a:cubicBezTo>
                  <a:pt x="17620" y="6016"/>
                  <a:pt x="17620" y="6123"/>
                  <a:pt x="17620" y="6239"/>
                </a:cubicBezTo>
                <a:cubicBezTo>
                  <a:pt x="17620" y="6382"/>
                  <a:pt x="17620" y="6516"/>
                  <a:pt x="17629" y="6659"/>
                </a:cubicBezTo>
                <a:cubicBezTo>
                  <a:pt x="17700" y="7355"/>
                  <a:pt x="17923" y="8006"/>
                  <a:pt x="18307" y="8603"/>
                </a:cubicBezTo>
                <a:cubicBezTo>
                  <a:pt x="17914" y="8407"/>
                  <a:pt x="17486" y="8291"/>
                  <a:pt x="17022" y="8291"/>
                </a:cubicBezTo>
                <a:cubicBezTo>
                  <a:pt x="15702" y="8291"/>
                  <a:pt x="14586" y="9219"/>
                  <a:pt x="14283" y="10468"/>
                </a:cubicBezTo>
                <a:cubicBezTo>
                  <a:pt x="14149" y="9701"/>
                  <a:pt x="13846" y="9023"/>
                  <a:pt x="13364" y="8443"/>
                </a:cubicBezTo>
                <a:cubicBezTo>
                  <a:pt x="13204" y="8247"/>
                  <a:pt x="13025" y="8068"/>
                  <a:pt x="12838" y="7908"/>
                </a:cubicBezTo>
                <a:cubicBezTo>
                  <a:pt x="12945" y="7524"/>
                  <a:pt x="13382" y="6257"/>
                  <a:pt x="14488" y="5695"/>
                </a:cubicBezTo>
                <a:cubicBezTo>
                  <a:pt x="14850" y="5516"/>
                  <a:pt x="15250" y="5427"/>
                  <a:pt x="15686" y="5427"/>
                </a:cubicBezTo>
                <a:close/>
                <a:moveTo>
                  <a:pt x="9159" y="8994"/>
                </a:moveTo>
                <a:cubicBezTo>
                  <a:pt x="10117" y="8994"/>
                  <a:pt x="11136" y="9427"/>
                  <a:pt x="11874" y="10182"/>
                </a:cubicBezTo>
                <a:cubicBezTo>
                  <a:pt x="12659" y="10968"/>
                  <a:pt x="13070" y="12002"/>
                  <a:pt x="13070" y="13002"/>
                </a:cubicBezTo>
                <a:cubicBezTo>
                  <a:pt x="13022" y="13004"/>
                  <a:pt x="12973" y="13005"/>
                  <a:pt x="12925" y="13005"/>
                </a:cubicBezTo>
                <a:cubicBezTo>
                  <a:pt x="11958" y="13005"/>
                  <a:pt x="11007" y="12580"/>
                  <a:pt x="10242" y="11815"/>
                </a:cubicBezTo>
                <a:cubicBezTo>
                  <a:pt x="9457" y="11030"/>
                  <a:pt x="9002" y="9995"/>
                  <a:pt x="9046" y="8996"/>
                </a:cubicBezTo>
                <a:cubicBezTo>
                  <a:pt x="9084" y="8995"/>
                  <a:pt x="9122" y="8994"/>
                  <a:pt x="9159" y="8994"/>
                </a:cubicBezTo>
                <a:close/>
                <a:moveTo>
                  <a:pt x="33065" y="9031"/>
                </a:moveTo>
                <a:cubicBezTo>
                  <a:pt x="33094" y="9031"/>
                  <a:pt x="33122" y="9031"/>
                  <a:pt x="33151" y="9032"/>
                </a:cubicBezTo>
                <a:cubicBezTo>
                  <a:pt x="33196" y="10040"/>
                  <a:pt x="32741" y="11066"/>
                  <a:pt x="31974" y="11860"/>
                </a:cubicBezTo>
                <a:cubicBezTo>
                  <a:pt x="31211" y="12622"/>
                  <a:pt x="30197" y="13056"/>
                  <a:pt x="29232" y="13056"/>
                </a:cubicBezTo>
                <a:cubicBezTo>
                  <a:pt x="29203" y="13056"/>
                  <a:pt x="29174" y="13056"/>
                  <a:pt x="29146" y="13055"/>
                </a:cubicBezTo>
                <a:cubicBezTo>
                  <a:pt x="29101" y="12038"/>
                  <a:pt x="29538" y="11021"/>
                  <a:pt x="30323" y="10218"/>
                </a:cubicBezTo>
                <a:cubicBezTo>
                  <a:pt x="31086" y="9473"/>
                  <a:pt x="32084" y="9031"/>
                  <a:pt x="33065" y="9031"/>
                </a:cubicBezTo>
                <a:close/>
                <a:moveTo>
                  <a:pt x="22678" y="9924"/>
                </a:moveTo>
                <a:cubicBezTo>
                  <a:pt x="22482" y="10325"/>
                  <a:pt x="22383" y="10753"/>
                  <a:pt x="22383" y="11191"/>
                </a:cubicBezTo>
                <a:cubicBezTo>
                  <a:pt x="22383" y="11762"/>
                  <a:pt x="22553" y="12332"/>
                  <a:pt x="22901" y="12832"/>
                </a:cubicBezTo>
                <a:cubicBezTo>
                  <a:pt x="22794" y="12993"/>
                  <a:pt x="22696" y="13162"/>
                  <a:pt x="22598" y="13349"/>
                </a:cubicBezTo>
                <a:cubicBezTo>
                  <a:pt x="22508" y="12225"/>
                  <a:pt x="22080" y="11253"/>
                  <a:pt x="21714" y="10611"/>
                </a:cubicBezTo>
                <a:cubicBezTo>
                  <a:pt x="22071" y="10397"/>
                  <a:pt x="22392" y="10165"/>
                  <a:pt x="22678" y="9924"/>
                </a:cubicBezTo>
                <a:close/>
                <a:moveTo>
                  <a:pt x="19645" y="10058"/>
                </a:moveTo>
                <a:lnTo>
                  <a:pt x="19645" y="10058"/>
                </a:lnTo>
                <a:cubicBezTo>
                  <a:pt x="19886" y="10245"/>
                  <a:pt x="20153" y="10432"/>
                  <a:pt x="20439" y="10611"/>
                </a:cubicBezTo>
                <a:cubicBezTo>
                  <a:pt x="20073" y="11271"/>
                  <a:pt x="19636" y="12261"/>
                  <a:pt x="19555" y="13394"/>
                </a:cubicBezTo>
                <a:cubicBezTo>
                  <a:pt x="19466" y="13225"/>
                  <a:pt x="19368" y="13055"/>
                  <a:pt x="19261" y="12903"/>
                </a:cubicBezTo>
                <a:cubicBezTo>
                  <a:pt x="19663" y="12422"/>
                  <a:pt x="19859" y="11824"/>
                  <a:pt x="19859" y="11164"/>
                </a:cubicBezTo>
                <a:cubicBezTo>
                  <a:pt x="19859" y="10771"/>
                  <a:pt x="19787" y="10397"/>
                  <a:pt x="19645" y="10058"/>
                </a:cubicBezTo>
                <a:close/>
                <a:moveTo>
                  <a:pt x="17022" y="8630"/>
                </a:moveTo>
                <a:cubicBezTo>
                  <a:pt x="18405" y="8630"/>
                  <a:pt x="19529" y="9763"/>
                  <a:pt x="19529" y="11164"/>
                </a:cubicBezTo>
                <a:cubicBezTo>
                  <a:pt x="19529" y="11717"/>
                  <a:pt x="19368" y="12216"/>
                  <a:pt x="19065" y="12618"/>
                </a:cubicBezTo>
                <a:cubicBezTo>
                  <a:pt x="18244" y="11512"/>
                  <a:pt x="17209" y="10852"/>
                  <a:pt x="16986" y="10727"/>
                </a:cubicBezTo>
                <a:cubicBezTo>
                  <a:pt x="16959" y="10673"/>
                  <a:pt x="16897" y="10637"/>
                  <a:pt x="16843" y="10637"/>
                </a:cubicBezTo>
                <a:lnTo>
                  <a:pt x="16835" y="10637"/>
                </a:lnTo>
                <a:cubicBezTo>
                  <a:pt x="16824" y="10636"/>
                  <a:pt x="16813" y="10635"/>
                  <a:pt x="16803" y="10635"/>
                </a:cubicBezTo>
                <a:cubicBezTo>
                  <a:pt x="16751" y="10635"/>
                  <a:pt x="16704" y="10653"/>
                  <a:pt x="16674" y="10682"/>
                </a:cubicBezTo>
                <a:cubicBezTo>
                  <a:pt x="16638" y="10718"/>
                  <a:pt x="16629" y="10771"/>
                  <a:pt x="16629" y="10789"/>
                </a:cubicBezTo>
                <a:cubicBezTo>
                  <a:pt x="16629" y="10825"/>
                  <a:pt x="16629" y="10852"/>
                  <a:pt x="16647" y="10878"/>
                </a:cubicBezTo>
                <a:cubicBezTo>
                  <a:pt x="16585" y="11128"/>
                  <a:pt x="16442" y="11806"/>
                  <a:pt x="16442" y="12663"/>
                </a:cubicBezTo>
                <a:cubicBezTo>
                  <a:pt x="16442" y="12957"/>
                  <a:pt x="16460" y="13278"/>
                  <a:pt x="16504" y="13599"/>
                </a:cubicBezTo>
                <a:cubicBezTo>
                  <a:pt x="15354" y="13358"/>
                  <a:pt x="14533" y="12332"/>
                  <a:pt x="14533" y="11164"/>
                </a:cubicBezTo>
                <a:cubicBezTo>
                  <a:pt x="14533" y="9763"/>
                  <a:pt x="15666" y="8630"/>
                  <a:pt x="17022" y="8630"/>
                </a:cubicBezTo>
                <a:close/>
                <a:moveTo>
                  <a:pt x="25238" y="8684"/>
                </a:moveTo>
                <a:cubicBezTo>
                  <a:pt x="25925" y="8684"/>
                  <a:pt x="26532" y="8942"/>
                  <a:pt x="27013" y="9415"/>
                </a:cubicBezTo>
                <a:cubicBezTo>
                  <a:pt x="27486" y="9879"/>
                  <a:pt x="27745" y="10504"/>
                  <a:pt x="27745" y="11164"/>
                </a:cubicBezTo>
                <a:cubicBezTo>
                  <a:pt x="27745" y="11851"/>
                  <a:pt x="27486" y="12484"/>
                  <a:pt x="26987" y="12975"/>
                </a:cubicBezTo>
                <a:cubicBezTo>
                  <a:pt x="26612" y="13358"/>
                  <a:pt x="26130" y="13599"/>
                  <a:pt x="25631" y="13662"/>
                </a:cubicBezTo>
                <a:cubicBezTo>
                  <a:pt x="25863" y="12154"/>
                  <a:pt x="25506" y="10825"/>
                  <a:pt x="25488" y="10753"/>
                </a:cubicBezTo>
                <a:cubicBezTo>
                  <a:pt x="25488" y="10745"/>
                  <a:pt x="25479" y="10745"/>
                  <a:pt x="25479" y="10736"/>
                </a:cubicBezTo>
                <a:cubicBezTo>
                  <a:pt x="25479" y="10727"/>
                  <a:pt x="25479" y="10718"/>
                  <a:pt x="25470" y="10709"/>
                </a:cubicBezTo>
                <a:cubicBezTo>
                  <a:pt x="25443" y="10673"/>
                  <a:pt x="25417" y="10655"/>
                  <a:pt x="25381" y="10646"/>
                </a:cubicBezTo>
                <a:cubicBezTo>
                  <a:pt x="25372" y="10637"/>
                  <a:pt x="25363" y="10637"/>
                  <a:pt x="25354" y="10637"/>
                </a:cubicBezTo>
                <a:lnTo>
                  <a:pt x="25283" y="10637"/>
                </a:lnTo>
                <a:cubicBezTo>
                  <a:pt x="25283" y="10637"/>
                  <a:pt x="25274" y="10637"/>
                  <a:pt x="25274" y="10646"/>
                </a:cubicBezTo>
                <a:cubicBezTo>
                  <a:pt x="25265" y="10646"/>
                  <a:pt x="25247" y="10646"/>
                  <a:pt x="25238" y="10655"/>
                </a:cubicBezTo>
                <a:cubicBezTo>
                  <a:pt x="25176" y="10691"/>
                  <a:pt x="24016" y="11351"/>
                  <a:pt x="23115" y="12529"/>
                </a:cubicBezTo>
                <a:cubicBezTo>
                  <a:pt x="22499" y="11547"/>
                  <a:pt x="22633" y="10263"/>
                  <a:pt x="23445" y="9433"/>
                </a:cubicBezTo>
                <a:cubicBezTo>
                  <a:pt x="23927" y="8951"/>
                  <a:pt x="24569" y="8684"/>
                  <a:pt x="25238" y="8684"/>
                </a:cubicBezTo>
                <a:close/>
                <a:moveTo>
                  <a:pt x="6700" y="6424"/>
                </a:moveTo>
                <a:cubicBezTo>
                  <a:pt x="7740" y="6424"/>
                  <a:pt x="10689" y="6566"/>
                  <a:pt x="12508" y="8068"/>
                </a:cubicBezTo>
                <a:cubicBezTo>
                  <a:pt x="12526" y="8086"/>
                  <a:pt x="12535" y="8104"/>
                  <a:pt x="12561" y="8113"/>
                </a:cubicBezTo>
                <a:cubicBezTo>
                  <a:pt x="12758" y="8282"/>
                  <a:pt x="12936" y="8461"/>
                  <a:pt x="13097" y="8657"/>
                </a:cubicBezTo>
                <a:cubicBezTo>
                  <a:pt x="14033" y="9763"/>
                  <a:pt x="14265" y="11271"/>
                  <a:pt x="13810" y="13153"/>
                </a:cubicBezTo>
                <a:cubicBezTo>
                  <a:pt x="13641" y="13109"/>
                  <a:pt x="13498" y="13082"/>
                  <a:pt x="13400" y="13064"/>
                </a:cubicBezTo>
                <a:cubicBezTo>
                  <a:pt x="13471" y="11940"/>
                  <a:pt x="12981" y="10807"/>
                  <a:pt x="12124" y="9942"/>
                </a:cubicBezTo>
                <a:cubicBezTo>
                  <a:pt x="11299" y="9133"/>
                  <a:pt x="10213" y="8654"/>
                  <a:pt x="9166" y="8654"/>
                </a:cubicBezTo>
                <a:cubicBezTo>
                  <a:pt x="9069" y="8654"/>
                  <a:pt x="8973" y="8658"/>
                  <a:pt x="8877" y="8666"/>
                </a:cubicBezTo>
                <a:lnTo>
                  <a:pt x="8743" y="8675"/>
                </a:lnTo>
                <a:lnTo>
                  <a:pt x="8716" y="8818"/>
                </a:lnTo>
                <a:lnTo>
                  <a:pt x="8716" y="9112"/>
                </a:lnTo>
                <a:cubicBezTo>
                  <a:pt x="8716" y="10156"/>
                  <a:pt x="9180" y="11235"/>
                  <a:pt x="10010" y="12056"/>
                </a:cubicBezTo>
                <a:cubicBezTo>
                  <a:pt x="10843" y="12898"/>
                  <a:pt x="11908" y="13343"/>
                  <a:pt x="12958" y="13343"/>
                </a:cubicBezTo>
                <a:cubicBezTo>
                  <a:pt x="12998" y="13343"/>
                  <a:pt x="13038" y="13342"/>
                  <a:pt x="13079" y="13341"/>
                </a:cubicBezTo>
                <a:cubicBezTo>
                  <a:pt x="13088" y="13439"/>
                  <a:pt x="13114" y="13599"/>
                  <a:pt x="13159" y="13796"/>
                </a:cubicBezTo>
                <a:cubicBezTo>
                  <a:pt x="12558" y="13936"/>
                  <a:pt x="11994" y="14007"/>
                  <a:pt x="11468" y="14007"/>
                </a:cubicBezTo>
                <a:cubicBezTo>
                  <a:pt x="10363" y="14007"/>
                  <a:pt x="9427" y="13696"/>
                  <a:pt x="8672" y="13073"/>
                </a:cubicBezTo>
                <a:cubicBezTo>
                  <a:pt x="8476" y="12903"/>
                  <a:pt x="8297" y="12725"/>
                  <a:pt x="8137" y="12529"/>
                </a:cubicBezTo>
                <a:cubicBezTo>
                  <a:pt x="8119" y="12484"/>
                  <a:pt x="8092" y="12457"/>
                  <a:pt x="8056" y="12440"/>
                </a:cubicBezTo>
                <a:cubicBezTo>
                  <a:pt x="7789" y="12109"/>
                  <a:pt x="7574" y="11744"/>
                  <a:pt x="7387" y="11369"/>
                </a:cubicBezTo>
                <a:cubicBezTo>
                  <a:pt x="7387" y="11369"/>
                  <a:pt x="7387" y="11360"/>
                  <a:pt x="7387" y="11360"/>
                </a:cubicBezTo>
                <a:cubicBezTo>
                  <a:pt x="7387" y="11351"/>
                  <a:pt x="7387" y="11351"/>
                  <a:pt x="7378" y="11351"/>
                </a:cubicBezTo>
                <a:cubicBezTo>
                  <a:pt x="6450" y="9406"/>
                  <a:pt x="6442" y="7016"/>
                  <a:pt x="6450" y="6427"/>
                </a:cubicBezTo>
                <a:cubicBezTo>
                  <a:pt x="6513" y="6425"/>
                  <a:pt x="6597" y="6424"/>
                  <a:pt x="6700" y="6424"/>
                </a:cubicBezTo>
                <a:close/>
                <a:moveTo>
                  <a:pt x="35435" y="6449"/>
                </a:moveTo>
                <a:cubicBezTo>
                  <a:pt x="35554" y="6449"/>
                  <a:pt x="35651"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5" y="12743"/>
                  <a:pt x="33686" y="12930"/>
                  <a:pt x="33490" y="13091"/>
                </a:cubicBezTo>
                <a:cubicBezTo>
                  <a:pt x="32735" y="13708"/>
                  <a:pt x="31811" y="14019"/>
                  <a:pt x="30718" y="14019"/>
                </a:cubicBezTo>
                <a:cubicBezTo>
                  <a:pt x="30184" y="14019"/>
                  <a:pt x="29609" y="13945"/>
                  <a:pt x="28994" y="13796"/>
                </a:cubicBezTo>
                <a:cubicBezTo>
                  <a:pt x="29030" y="13626"/>
                  <a:pt x="29056" y="13483"/>
                  <a:pt x="29074" y="13385"/>
                </a:cubicBezTo>
                <a:cubicBezTo>
                  <a:pt x="29122" y="13387"/>
                  <a:pt x="29169" y="13388"/>
                  <a:pt x="29217" y="13388"/>
                </a:cubicBezTo>
                <a:cubicBezTo>
                  <a:pt x="30272" y="13388"/>
                  <a:pt x="31377" y="12919"/>
                  <a:pt x="32188" y="12092"/>
                </a:cubicBezTo>
                <a:cubicBezTo>
                  <a:pt x="33098" y="11217"/>
                  <a:pt x="33570" y="10004"/>
                  <a:pt x="33472" y="8862"/>
                </a:cubicBezTo>
                <a:lnTo>
                  <a:pt x="33472" y="8719"/>
                </a:lnTo>
                <a:lnTo>
                  <a:pt x="33330" y="8711"/>
                </a:lnTo>
                <a:cubicBezTo>
                  <a:pt x="33245" y="8705"/>
                  <a:pt x="33161" y="8702"/>
                  <a:pt x="33076" y="8702"/>
                </a:cubicBezTo>
                <a:cubicBezTo>
                  <a:pt x="32003" y="8702"/>
                  <a:pt x="30901" y="9168"/>
                  <a:pt x="30091" y="9986"/>
                </a:cubicBezTo>
                <a:cubicBezTo>
                  <a:pt x="29279" y="10807"/>
                  <a:pt x="28798" y="11886"/>
                  <a:pt x="28798" y="12939"/>
                </a:cubicBezTo>
                <a:cubicBezTo>
                  <a:pt x="28798" y="12984"/>
                  <a:pt x="28798" y="13019"/>
                  <a:pt x="28798" y="13055"/>
                </a:cubicBezTo>
                <a:cubicBezTo>
                  <a:pt x="28700" y="13073"/>
                  <a:pt x="28539" y="13100"/>
                  <a:pt x="28334" y="13153"/>
                </a:cubicBezTo>
                <a:cubicBezTo>
                  <a:pt x="27906" y="11289"/>
                  <a:pt x="28155" y="9772"/>
                  <a:pt x="29074" y="8657"/>
                </a:cubicBezTo>
                <a:cubicBezTo>
                  <a:pt x="29235" y="8461"/>
                  <a:pt x="29422" y="8282"/>
                  <a:pt x="29609" y="8122"/>
                </a:cubicBezTo>
                <a:cubicBezTo>
                  <a:pt x="29618" y="8122"/>
                  <a:pt x="29618" y="8122"/>
                  <a:pt x="29627" y="8113"/>
                </a:cubicBezTo>
                <a:cubicBezTo>
                  <a:pt x="29663" y="8104"/>
                  <a:pt x="29690" y="8077"/>
                  <a:pt x="29708" y="8033"/>
                </a:cubicBezTo>
                <a:cubicBezTo>
                  <a:pt x="30038" y="7774"/>
                  <a:pt x="30403" y="7560"/>
                  <a:pt x="30778" y="7372"/>
                </a:cubicBezTo>
                <a:lnTo>
                  <a:pt x="30787" y="7372"/>
                </a:lnTo>
                <a:cubicBezTo>
                  <a:pt x="30796" y="7372"/>
                  <a:pt x="30805" y="7363"/>
                  <a:pt x="30805" y="7363"/>
                </a:cubicBezTo>
                <a:cubicBezTo>
                  <a:pt x="32513" y="6549"/>
                  <a:pt x="34572" y="6449"/>
                  <a:pt x="35435" y="6449"/>
                </a:cubicBezTo>
                <a:close/>
                <a:moveTo>
                  <a:pt x="14337" y="12029"/>
                </a:moveTo>
                <a:cubicBezTo>
                  <a:pt x="14649" y="13010"/>
                  <a:pt x="15496" y="13769"/>
                  <a:pt x="16558" y="13956"/>
                </a:cubicBezTo>
                <a:cubicBezTo>
                  <a:pt x="16603" y="14152"/>
                  <a:pt x="16656" y="14349"/>
                  <a:pt x="16719" y="14545"/>
                </a:cubicBezTo>
                <a:cubicBezTo>
                  <a:pt x="15844" y="13822"/>
                  <a:pt x="14836" y="13439"/>
                  <a:pt x="14131" y="13233"/>
                </a:cubicBezTo>
                <a:cubicBezTo>
                  <a:pt x="14230" y="12814"/>
                  <a:pt x="14301" y="12413"/>
                  <a:pt x="14337" y="12029"/>
                </a:cubicBezTo>
                <a:close/>
                <a:moveTo>
                  <a:pt x="27852" y="12279"/>
                </a:moveTo>
                <a:cubicBezTo>
                  <a:pt x="27888" y="12582"/>
                  <a:pt x="27941" y="12903"/>
                  <a:pt x="28013" y="13233"/>
                </a:cubicBezTo>
                <a:cubicBezTo>
                  <a:pt x="27308" y="13430"/>
                  <a:pt x="26291" y="13822"/>
                  <a:pt x="25417" y="14563"/>
                </a:cubicBezTo>
                <a:cubicBezTo>
                  <a:pt x="25470" y="14375"/>
                  <a:pt x="25524" y="14188"/>
                  <a:pt x="25559" y="14010"/>
                </a:cubicBezTo>
                <a:cubicBezTo>
                  <a:pt x="26193" y="13956"/>
                  <a:pt x="26764" y="13680"/>
                  <a:pt x="27219" y="13216"/>
                </a:cubicBezTo>
                <a:cubicBezTo>
                  <a:pt x="27495" y="12939"/>
                  <a:pt x="27709" y="12627"/>
                  <a:pt x="27852" y="12279"/>
                </a:cubicBezTo>
                <a:close/>
                <a:moveTo>
                  <a:pt x="21090" y="10218"/>
                </a:moveTo>
                <a:cubicBezTo>
                  <a:pt x="21152" y="10307"/>
                  <a:pt x="21224" y="10432"/>
                  <a:pt x="21313" y="10575"/>
                </a:cubicBezTo>
                <a:cubicBezTo>
                  <a:pt x="21313" y="10602"/>
                  <a:pt x="21322" y="10629"/>
                  <a:pt x="21331" y="10646"/>
                </a:cubicBezTo>
                <a:cubicBezTo>
                  <a:pt x="21349" y="10664"/>
                  <a:pt x="21366" y="10691"/>
                  <a:pt x="21384" y="10700"/>
                </a:cubicBezTo>
                <a:cubicBezTo>
                  <a:pt x="21812" y="11449"/>
                  <a:pt x="22383" y="12752"/>
                  <a:pt x="22267" y="14170"/>
                </a:cubicBezTo>
                <a:cubicBezTo>
                  <a:pt x="22259" y="14188"/>
                  <a:pt x="22259" y="14197"/>
                  <a:pt x="22250" y="14206"/>
                </a:cubicBezTo>
                <a:cubicBezTo>
                  <a:pt x="22143" y="14509"/>
                  <a:pt x="22098" y="14777"/>
                  <a:pt x="22089" y="15044"/>
                </a:cubicBezTo>
                <a:lnTo>
                  <a:pt x="22044" y="15116"/>
                </a:lnTo>
                <a:lnTo>
                  <a:pt x="22080" y="15134"/>
                </a:lnTo>
                <a:cubicBezTo>
                  <a:pt x="22009" y="15312"/>
                  <a:pt x="21928" y="15526"/>
                  <a:pt x="21812" y="15749"/>
                </a:cubicBezTo>
                <a:cubicBezTo>
                  <a:pt x="21572" y="15714"/>
                  <a:pt x="21322" y="15696"/>
                  <a:pt x="21072" y="15696"/>
                </a:cubicBezTo>
                <a:cubicBezTo>
                  <a:pt x="20822" y="15696"/>
                  <a:pt x="20572" y="15714"/>
                  <a:pt x="20332" y="15749"/>
                </a:cubicBezTo>
                <a:cubicBezTo>
                  <a:pt x="20189" y="15482"/>
                  <a:pt x="20109" y="15223"/>
                  <a:pt x="20055" y="14991"/>
                </a:cubicBezTo>
                <a:cubicBezTo>
                  <a:pt x="20055" y="14982"/>
                  <a:pt x="20055" y="14964"/>
                  <a:pt x="20046" y="14946"/>
                </a:cubicBezTo>
                <a:cubicBezTo>
                  <a:pt x="20046" y="14830"/>
                  <a:pt x="20019" y="14723"/>
                  <a:pt x="19975" y="14607"/>
                </a:cubicBezTo>
                <a:cubicBezTo>
                  <a:pt x="19966" y="14545"/>
                  <a:pt x="19948" y="14482"/>
                  <a:pt x="19948" y="14393"/>
                </a:cubicBezTo>
                <a:cubicBezTo>
                  <a:pt x="19948" y="14393"/>
                  <a:pt x="19948" y="14393"/>
                  <a:pt x="19948" y="14384"/>
                </a:cubicBezTo>
                <a:cubicBezTo>
                  <a:pt x="19671" y="12511"/>
                  <a:pt x="20715" y="10771"/>
                  <a:pt x="21090" y="10218"/>
                </a:cubicBezTo>
                <a:close/>
                <a:moveTo>
                  <a:pt x="25220" y="11057"/>
                </a:moveTo>
                <a:lnTo>
                  <a:pt x="25220" y="11057"/>
                </a:lnTo>
                <a:cubicBezTo>
                  <a:pt x="25354" y="11690"/>
                  <a:pt x="25631" y="13581"/>
                  <a:pt x="24792" y="15178"/>
                </a:cubicBezTo>
                <a:cubicBezTo>
                  <a:pt x="24783" y="15187"/>
                  <a:pt x="24774" y="15205"/>
                  <a:pt x="24765" y="15214"/>
                </a:cubicBezTo>
                <a:lnTo>
                  <a:pt x="24730" y="15214"/>
                </a:lnTo>
                <a:lnTo>
                  <a:pt x="24703" y="15285"/>
                </a:lnTo>
                <a:cubicBezTo>
                  <a:pt x="24596" y="15446"/>
                  <a:pt x="24462" y="15606"/>
                  <a:pt x="24373" y="15785"/>
                </a:cubicBezTo>
                <a:cubicBezTo>
                  <a:pt x="24373" y="15794"/>
                  <a:pt x="24364" y="15794"/>
                  <a:pt x="24364" y="15794"/>
                </a:cubicBezTo>
                <a:lnTo>
                  <a:pt x="24266" y="15910"/>
                </a:lnTo>
                <a:lnTo>
                  <a:pt x="24275" y="15937"/>
                </a:lnTo>
                <a:cubicBezTo>
                  <a:pt x="24168" y="16106"/>
                  <a:pt x="24007" y="16276"/>
                  <a:pt x="23802" y="16436"/>
                </a:cubicBezTo>
                <a:cubicBezTo>
                  <a:pt x="23374" y="16186"/>
                  <a:pt x="22910" y="15990"/>
                  <a:pt x="22419" y="15865"/>
                </a:cubicBezTo>
                <a:cubicBezTo>
                  <a:pt x="22401" y="15633"/>
                  <a:pt x="22401" y="15392"/>
                  <a:pt x="22428" y="15143"/>
                </a:cubicBezTo>
                <a:lnTo>
                  <a:pt x="22455" y="15036"/>
                </a:lnTo>
                <a:lnTo>
                  <a:pt x="22446" y="15036"/>
                </a:lnTo>
                <a:cubicBezTo>
                  <a:pt x="22526" y="14777"/>
                  <a:pt x="22571" y="14545"/>
                  <a:pt x="22589" y="14304"/>
                </a:cubicBezTo>
                <a:cubicBezTo>
                  <a:pt x="22589" y="14295"/>
                  <a:pt x="22589" y="14277"/>
                  <a:pt x="22589" y="14268"/>
                </a:cubicBezTo>
                <a:cubicBezTo>
                  <a:pt x="23115" y="12555"/>
                  <a:pt x="24685" y="11414"/>
                  <a:pt x="25220" y="11057"/>
                </a:cubicBezTo>
                <a:close/>
                <a:moveTo>
                  <a:pt x="16951" y="11101"/>
                </a:moveTo>
                <a:lnTo>
                  <a:pt x="16951" y="11101"/>
                </a:lnTo>
                <a:cubicBezTo>
                  <a:pt x="17530" y="11476"/>
                  <a:pt x="19136" y="12671"/>
                  <a:pt x="19618" y="14473"/>
                </a:cubicBezTo>
                <a:cubicBezTo>
                  <a:pt x="19618" y="14634"/>
                  <a:pt x="19645"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1" y="15330"/>
                  <a:pt x="19761" y="15598"/>
                  <a:pt x="19725" y="15865"/>
                </a:cubicBezTo>
                <a:cubicBezTo>
                  <a:pt x="19225" y="15999"/>
                  <a:pt x="18761" y="16195"/>
                  <a:pt x="18324" y="16454"/>
                </a:cubicBezTo>
                <a:cubicBezTo>
                  <a:pt x="18182" y="16338"/>
                  <a:pt x="18048" y="16204"/>
                  <a:pt x="17923" y="16070"/>
                </a:cubicBezTo>
                <a:cubicBezTo>
                  <a:pt x="17923" y="16070"/>
                  <a:pt x="17923" y="16061"/>
                  <a:pt x="17923" y="16061"/>
                </a:cubicBezTo>
                <a:cubicBezTo>
                  <a:pt x="17914" y="16035"/>
                  <a:pt x="17896" y="16017"/>
                  <a:pt x="17878" y="15990"/>
                </a:cubicBezTo>
                <a:cubicBezTo>
                  <a:pt x="17869" y="15981"/>
                  <a:pt x="17869" y="15981"/>
                  <a:pt x="17869" y="15981"/>
                </a:cubicBezTo>
                <a:cubicBezTo>
                  <a:pt x="17753" y="15767"/>
                  <a:pt x="17620" y="15544"/>
                  <a:pt x="17432" y="15330"/>
                </a:cubicBezTo>
                <a:cubicBezTo>
                  <a:pt x="17423" y="15321"/>
                  <a:pt x="17414" y="15312"/>
                  <a:pt x="17405" y="15294"/>
                </a:cubicBezTo>
                <a:cubicBezTo>
                  <a:pt x="17397" y="15285"/>
                  <a:pt x="17388" y="15267"/>
                  <a:pt x="17388" y="15259"/>
                </a:cubicBezTo>
                <a:lnTo>
                  <a:pt x="17352" y="15187"/>
                </a:lnTo>
                <a:cubicBezTo>
                  <a:pt x="17352" y="15178"/>
                  <a:pt x="17352" y="15178"/>
                  <a:pt x="17352" y="15178"/>
                </a:cubicBezTo>
                <a:cubicBezTo>
                  <a:pt x="17343" y="15169"/>
                  <a:pt x="17334" y="15151"/>
                  <a:pt x="17325" y="15143"/>
                </a:cubicBezTo>
                <a:cubicBezTo>
                  <a:pt x="17316" y="15134"/>
                  <a:pt x="17316" y="15125"/>
                  <a:pt x="17316" y="15116"/>
                </a:cubicBezTo>
                <a:cubicBezTo>
                  <a:pt x="16522" y="13564"/>
                  <a:pt x="16817" y="11735"/>
                  <a:pt x="16951" y="11101"/>
                </a:cubicBezTo>
                <a:close/>
                <a:moveTo>
                  <a:pt x="28905" y="14134"/>
                </a:moveTo>
                <a:cubicBezTo>
                  <a:pt x="29306" y="14224"/>
                  <a:pt x="29690" y="14286"/>
                  <a:pt x="30056" y="14322"/>
                </a:cubicBezTo>
                <a:cubicBezTo>
                  <a:pt x="29101" y="14661"/>
                  <a:pt x="28361" y="15508"/>
                  <a:pt x="28182" y="16552"/>
                </a:cubicBezTo>
                <a:cubicBezTo>
                  <a:pt x="27995" y="16588"/>
                  <a:pt x="27799" y="16641"/>
                  <a:pt x="27602" y="16695"/>
                </a:cubicBezTo>
                <a:cubicBezTo>
                  <a:pt x="28325" y="15829"/>
                  <a:pt x="28708" y="14830"/>
                  <a:pt x="28905" y="14134"/>
                </a:cubicBezTo>
                <a:close/>
                <a:moveTo>
                  <a:pt x="13248" y="14126"/>
                </a:moveTo>
                <a:cubicBezTo>
                  <a:pt x="13445" y="14848"/>
                  <a:pt x="13828" y="15865"/>
                  <a:pt x="14578" y="16731"/>
                </a:cubicBezTo>
                <a:cubicBezTo>
                  <a:pt x="14390" y="16668"/>
                  <a:pt x="14203" y="16623"/>
                  <a:pt x="14024" y="16579"/>
                </a:cubicBezTo>
                <a:cubicBezTo>
                  <a:pt x="13962" y="15963"/>
                  <a:pt x="13676" y="15383"/>
                  <a:pt x="13222" y="14911"/>
                </a:cubicBezTo>
                <a:cubicBezTo>
                  <a:pt x="12945" y="14643"/>
                  <a:pt x="12633" y="14438"/>
                  <a:pt x="12303" y="14295"/>
                </a:cubicBezTo>
                <a:cubicBezTo>
                  <a:pt x="12606" y="14259"/>
                  <a:pt x="12918" y="14206"/>
                  <a:pt x="13248" y="14126"/>
                </a:cubicBezTo>
                <a:close/>
                <a:moveTo>
                  <a:pt x="7146" y="11654"/>
                </a:moveTo>
                <a:cubicBezTo>
                  <a:pt x="7307" y="11958"/>
                  <a:pt x="7485" y="12243"/>
                  <a:pt x="7690" y="12511"/>
                </a:cubicBezTo>
                <a:cubicBezTo>
                  <a:pt x="6379" y="13028"/>
                  <a:pt x="5549" y="13778"/>
                  <a:pt x="5228" y="14750"/>
                </a:cubicBezTo>
                <a:cubicBezTo>
                  <a:pt x="5130" y="15071"/>
                  <a:pt x="5086" y="15392"/>
                  <a:pt x="5086" y="15705"/>
                </a:cubicBezTo>
                <a:cubicBezTo>
                  <a:pt x="5086" y="16543"/>
                  <a:pt x="5398" y="17257"/>
                  <a:pt x="5585" y="17614"/>
                </a:cubicBezTo>
                <a:cubicBezTo>
                  <a:pt x="5309" y="17649"/>
                  <a:pt x="5041" y="17712"/>
                  <a:pt x="4773" y="17783"/>
                </a:cubicBezTo>
                <a:cubicBezTo>
                  <a:pt x="4559" y="17391"/>
                  <a:pt x="3845" y="15999"/>
                  <a:pt x="4274" y="14518"/>
                </a:cubicBezTo>
                <a:cubicBezTo>
                  <a:pt x="4613" y="13341"/>
                  <a:pt x="5576" y="12377"/>
                  <a:pt x="7146" y="11654"/>
                </a:cubicBezTo>
                <a:close/>
                <a:moveTo>
                  <a:pt x="13418" y="13412"/>
                </a:moveTo>
                <a:lnTo>
                  <a:pt x="13418" y="13412"/>
                </a:lnTo>
                <a:cubicBezTo>
                  <a:pt x="14042" y="13537"/>
                  <a:pt x="15853" y="13992"/>
                  <a:pt x="17031" y="15330"/>
                </a:cubicBezTo>
                <a:cubicBezTo>
                  <a:pt x="17049" y="15339"/>
                  <a:pt x="17049" y="15357"/>
                  <a:pt x="17058" y="15375"/>
                </a:cubicBezTo>
                <a:lnTo>
                  <a:pt x="17093" y="15482"/>
                </a:lnTo>
                <a:lnTo>
                  <a:pt x="17138" y="15535"/>
                </a:lnTo>
                <a:cubicBezTo>
                  <a:pt x="17138" y="15535"/>
                  <a:pt x="17147" y="15544"/>
                  <a:pt x="17147" y="15544"/>
                </a:cubicBezTo>
                <a:cubicBezTo>
                  <a:pt x="17263" y="15767"/>
                  <a:pt x="17405" y="15981"/>
                  <a:pt x="17593" y="16186"/>
                </a:cubicBezTo>
                <a:lnTo>
                  <a:pt x="17629" y="16258"/>
                </a:lnTo>
                <a:lnTo>
                  <a:pt x="17637" y="16258"/>
                </a:lnTo>
                <a:cubicBezTo>
                  <a:pt x="17709" y="16400"/>
                  <a:pt x="17780" y="16579"/>
                  <a:pt x="17852" y="16775"/>
                </a:cubicBezTo>
                <a:cubicBezTo>
                  <a:pt x="17450" y="17078"/>
                  <a:pt x="17093" y="17435"/>
                  <a:pt x="16790" y="17837"/>
                </a:cubicBezTo>
                <a:cubicBezTo>
                  <a:pt x="16540" y="17765"/>
                  <a:pt x="16317" y="17676"/>
                  <a:pt x="16112" y="17560"/>
                </a:cubicBezTo>
                <a:cubicBezTo>
                  <a:pt x="16103" y="17524"/>
                  <a:pt x="16076" y="17498"/>
                  <a:pt x="16014" y="17480"/>
                </a:cubicBezTo>
                <a:lnTo>
                  <a:pt x="15987" y="17471"/>
                </a:lnTo>
                <a:cubicBezTo>
                  <a:pt x="15844" y="17355"/>
                  <a:pt x="15693" y="17221"/>
                  <a:pt x="15523" y="17150"/>
                </a:cubicBezTo>
                <a:cubicBezTo>
                  <a:pt x="15505" y="17123"/>
                  <a:pt x="15470" y="17114"/>
                  <a:pt x="15434" y="17096"/>
                </a:cubicBezTo>
                <a:cubicBezTo>
                  <a:pt x="14007" y="15937"/>
                  <a:pt x="13552" y="14054"/>
                  <a:pt x="13418" y="13412"/>
                </a:cubicBezTo>
                <a:close/>
                <a:moveTo>
                  <a:pt x="28726" y="13412"/>
                </a:moveTo>
                <a:lnTo>
                  <a:pt x="28726" y="13412"/>
                </a:lnTo>
                <a:cubicBezTo>
                  <a:pt x="28610" y="14036"/>
                  <a:pt x="28155" y="15803"/>
                  <a:pt x="26844" y="17007"/>
                </a:cubicBezTo>
                <a:lnTo>
                  <a:pt x="26799" y="17034"/>
                </a:lnTo>
                <a:cubicBezTo>
                  <a:pt x="26790" y="17043"/>
                  <a:pt x="26782" y="17052"/>
                  <a:pt x="26764" y="17061"/>
                </a:cubicBezTo>
                <a:lnTo>
                  <a:pt x="26728" y="17061"/>
                </a:lnTo>
                <a:lnTo>
                  <a:pt x="26683" y="17096"/>
                </a:lnTo>
                <a:cubicBezTo>
                  <a:pt x="26674" y="17105"/>
                  <a:pt x="26674" y="17105"/>
                  <a:pt x="26674" y="17114"/>
                </a:cubicBezTo>
                <a:cubicBezTo>
                  <a:pt x="26425" y="17221"/>
                  <a:pt x="26211" y="17364"/>
                  <a:pt x="26041" y="17524"/>
                </a:cubicBezTo>
                <a:cubicBezTo>
                  <a:pt x="26032" y="17524"/>
                  <a:pt x="26032" y="17524"/>
                  <a:pt x="26023" y="17533"/>
                </a:cubicBezTo>
                <a:lnTo>
                  <a:pt x="25979" y="17578"/>
                </a:lnTo>
                <a:cubicBezTo>
                  <a:pt x="25970" y="17578"/>
                  <a:pt x="25961" y="17587"/>
                  <a:pt x="25952" y="17596"/>
                </a:cubicBezTo>
                <a:lnTo>
                  <a:pt x="25925" y="17605"/>
                </a:lnTo>
                <a:lnTo>
                  <a:pt x="25898" y="17614"/>
                </a:lnTo>
                <a:lnTo>
                  <a:pt x="25880" y="17623"/>
                </a:lnTo>
                <a:cubicBezTo>
                  <a:pt x="25729" y="17694"/>
                  <a:pt x="25550" y="17774"/>
                  <a:pt x="25363" y="17837"/>
                </a:cubicBezTo>
                <a:cubicBezTo>
                  <a:pt x="25060" y="17435"/>
                  <a:pt x="24703" y="17078"/>
                  <a:pt x="24301" y="16775"/>
                </a:cubicBezTo>
                <a:cubicBezTo>
                  <a:pt x="24382" y="16525"/>
                  <a:pt x="24471" y="16302"/>
                  <a:pt x="24587" y="16088"/>
                </a:cubicBezTo>
                <a:cubicBezTo>
                  <a:pt x="24623" y="16061"/>
                  <a:pt x="24658" y="16035"/>
                  <a:pt x="24658" y="15990"/>
                </a:cubicBezTo>
                <a:cubicBezTo>
                  <a:pt x="24783" y="15856"/>
                  <a:pt x="24908" y="15696"/>
                  <a:pt x="24988" y="15499"/>
                </a:cubicBezTo>
                <a:cubicBezTo>
                  <a:pt x="25006" y="15473"/>
                  <a:pt x="25051" y="15446"/>
                  <a:pt x="25051" y="15401"/>
                </a:cubicBezTo>
                <a:cubicBezTo>
                  <a:pt x="25051" y="15401"/>
                  <a:pt x="25060" y="15392"/>
                  <a:pt x="25060" y="15383"/>
                </a:cubicBezTo>
                <a:cubicBezTo>
                  <a:pt x="26014" y="14259"/>
                  <a:pt x="27406" y="13742"/>
                  <a:pt x="28245" y="13519"/>
                </a:cubicBezTo>
                <a:cubicBezTo>
                  <a:pt x="28245" y="13519"/>
                  <a:pt x="28249" y="13523"/>
                  <a:pt x="28251" y="13523"/>
                </a:cubicBezTo>
                <a:cubicBezTo>
                  <a:pt x="28252" y="13523"/>
                  <a:pt x="28253" y="13522"/>
                  <a:pt x="28253" y="13519"/>
                </a:cubicBezTo>
                <a:lnTo>
                  <a:pt x="28271" y="13519"/>
                </a:lnTo>
                <a:cubicBezTo>
                  <a:pt x="28459" y="13465"/>
                  <a:pt x="28610" y="13439"/>
                  <a:pt x="28726" y="13412"/>
                </a:cubicBezTo>
                <a:close/>
                <a:moveTo>
                  <a:pt x="34917" y="11860"/>
                </a:moveTo>
                <a:cubicBezTo>
                  <a:pt x="35355" y="11976"/>
                  <a:pt x="36844" y="12466"/>
                  <a:pt x="37594" y="13813"/>
                </a:cubicBezTo>
                <a:cubicBezTo>
                  <a:pt x="38174" y="14884"/>
                  <a:pt x="38174" y="16249"/>
                  <a:pt x="37585" y="17872"/>
                </a:cubicBezTo>
                <a:cubicBezTo>
                  <a:pt x="37255" y="17765"/>
                  <a:pt x="36925" y="17685"/>
                  <a:pt x="36586" y="17640"/>
                </a:cubicBezTo>
                <a:cubicBezTo>
                  <a:pt x="37148" y="16356"/>
                  <a:pt x="37210" y="15232"/>
                  <a:pt x="36746" y="14322"/>
                </a:cubicBezTo>
                <a:cubicBezTo>
                  <a:pt x="36175" y="13189"/>
                  <a:pt x="34998" y="12707"/>
                  <a:pt x="34471" y="12547"/>
                </a:cubicBezTo>
                <a:cubicBezTo>
                  <a:pt x="34632" y="12332"/>
                  <a:pt x="34784" y="12101"/>
                  <a:pt x="34917" y="11860"/>
                </a:cubicBezTo>
                <a:close/>
                <a:moveTo>
                  <a:pt x="6852" y="11003"/>
                </a:moveTo>
                <a:cubicBezTo>
                  <a:pt x="6896" y="11119"/>
                  <a:pt x="6950" y="11235"/>
                  <a:pt x="6995" y="11342"/>
                </a:cubicBezTo>
                <a:cubicBezTo>
                  <a:pt x="5344" y="12118"/>
                  <a:pt x="4300" y="13153"/>
                  <a:pt x="3953" y="14411"/>
                </a:cubicBezTo>
                <a:cubicBezTo>
                  <a:pt x="3845" y="14795"/>
                  <a:pt x="3801" y="15151"/>
                  <a:pt x="3801" y="15490"/>
                </a:cubicBezTo>
                <a:cubicBezTo>
                  <a:pt x="3801" y="16588"/>
                  <a:pt x="4238" y="17498"/>
                  <a:pt x="4452" y="17890"/>
                </a:cubicBezTo>
                <a:cubicBezTo>
                  <a:pt x="4265" y="17953"/>
                  <a:pt x="4069" y="18024"/>
                  <a:pt x="3881" y="18113"/>
                </a:cubicBezTo>
                <a:cubicBezTo>
                  <a:pt x="3596" y="17676"/>
                  <a:pt x="2561" y="15954"/>
                  <a:pt x="3078" y="14206"/>
                </a:cubicBezTo>
                <a:cubicBezTo>
                  <a:pt x="3489" y="12841"/>
                  <a:pt x="4764" y="11762"/>
                  <a:pt x="6852" y="11003"/>
                </a:cubicBezTo>
                <a:close/>
                <a:moveTo>
                  <a:pt x="35319" y="10994"/>
                </a:moveTo>
                <a:cubicBezTo>
                  <a:pt x="35845" y="11092"/>
                  <a:pt x="37799" y="11583"/>
                  <a:pt x="38646" y="13189"/>
                </a:cubicBezTo>
                <a:cubicBezTo>
                  <a:pt x="39324" y="14438"/>
                  <a:pt x="39191" y="16106"/>
                  <a:pt x="38254" y="18122"/>
                </a:cubicBezTo>
                <a:cubicBezTo>
                  <a:pt x="38129" y="18069"/>
                  <a:pt x="38013" y="18024"/>
                  <a:pt x="37888" y="17979"/>
                </a:cubicBezTo>
                <a:cubicBezTo>
                  <a:pt x="38531" y="16267"/>
                  <a:pt x="38522" y="14812"/>
                  <a:pt x="37888" y="13644"/>
                </a:cubicBezTo>
                <a:cubicBezTo>
                  <a:pt x="37112" y="12234"/>
                  <a:pt x="35631" y="11708"/>
                  <a:pt x="35078" y="11556"/>
                </a:cubicBezTo>
                <a:cubicBezTo>
                  <a:pt x="35167" y="11369"/>
                  <a:pt x="35248" y="11182"/>
                  <a:pt x="35319" y="10994"/>
                </a:cubicBezTo>
                <a:close/>
                <a:moveTo>
                  <a:pt x="34231" y="12832"/>
                </a:moveTo>
                <a:cubicBezTo>
                  <a:pt x="34614" y="12939"/>
                  <a:pt x="35890" y="13358"/>
                  <a:pt x="36461" y="14473"/>
                </a:cubicBezTo>
                <a:cubicBezTo>
                  <a:pt x="36871" y="15312"/>
                  <a:pt x="36782" y="16365"/>
                  <a:pt x="36238" y="17605"/>
                </a:cubicBezTo>
                <a:cubicBezTo>
                  <a:pt x="36126" y="17597"/>
                  <a:pt x="36013" y="17592"/>
                  <a:pt x="35900" y="17592"/>
                </a:cubicBezTo>
                <a:cubicBezTo>
                  <a:pt x="35762" y="17592"/>
                  <a:pt x="35622" y="17599"/>
                  <a:pt x="35480" y="17614"/>
                </a:cubicBezTo>
                <a:cubicBezTo>
                  <a:pt x="34793" y="17676"/>
                  <a:pt x="34141" y="17899"/>
                  <a:pt x="33544" y="18274"/>
                </a:cubicBezTo>
                <a:cubicBezTo>
                  <a:pt x="33740" y="17899"/>
                  <a:pt x="33847" y="17471"/>
                  <a:pt x="33847" y="17016"/>
                </a:cubicBezTo>
                <a:cubicBezTo>
                  <a:pt x="33847" y="15705"/>
                  <a:pt x="32946" y="14598"/>
                  <a:pt x="31715" y="14268"/>
                </a:cubicBezTo>
                <a:cubicBezTo>
                  <a:pt x="32464" y="14126"/>
                  <a:pt x="33133" y="13822"/>
                  <a:pt x="33704" y="13349"/>
                </a:cubicBezTo>
                <a:cubicBezTo>
                  <a:pt x="33900" y="13189"/>
                  <a:pt x="34070" y="13019"/>
                  <a:pt x="34231" y="12832"/>
                </a:cubicBezTo>
                <a:close/>
                <a:moveTo>
                  <a:pt x="7913" y="12787"/>
                </a:moveTo>
                <a:cubicBezTo>
                  <a:pt x="8083" y="12984"/>
                  <a:pt x="8261" y="13171"/>
                  <a:pt x="8467" y="13332"/>
                </a:cubicBezTo>
                <a:cubicBezTo>
                  <a:pt x="8984" y="13769"/>
                  <a:pt x="9591" y="14063"/>
                  <a:pt x="10278" y="14215"/>
                </a:cubicBezTo>
                <a:cubicBezTo>
                  <a:pt x="9876" y="14349"/>
                  <a:pt x="9493" y="14572"/>
                  <a:pt x="9180" y="14893"/>
                </a:cubicBezTo>
                <a:cubicBezTo>
                  <a:pt x="8654" y="15428"/>
                  <a:pt x="8351" y="16133"/>
                  <a:pt x="8351" y="16891"/>
                </a:cubicBezTo>
                <a:cubicBezTo>
                  <a:pt x="8351" y="17417"/>
                  <a:pt x="8493" y="17926"/>
                  <a:pt x="8770" y="18363"/>
                </a:cubicBezTo>
                <a:cubicBezTo>
                  <a:pt x="8137" y="17926"/>
                  <a:pt x="7450" y="17667"/>
                  <a:pt x="6700" y="17587"/>
                </a:cubicBezTo>
                <a:cubicBezTo>
                  <a:pt x="6563" y="17572"/>
                  <a:pt x="6425" y="17566"/>
                  <a:pt x="6288" y="17566"/>
                </a:cubicBezTo>
                <a:cubicBezTo>
                  <a:pt x="6175" y="17566"/>
                  <a:pt x="6063" y="17570"/>
                  <a:pt x="5951" y="17578"/>
                </a:cubicBezTo>
                <a:cubicBezTo>
                  <a:pt x="5764" y="17248"/>
                  <a:pt x="5157" y="16053"/>
                  <a:pt x="5549" y="14866"/>
                </a:cubicBezTo>
                <a:cubicBezTo>
                  <a:pt x="5853" y="13956"/>
                  <a:pt x="6638" y="13278"/>
                  <a:pt x="7913" y="12787"/>
                </a:cubicBezTo>
                <a:close/>
                <a:moveTo>
                  <a:pt x="11179" y="14404"/>
                </a:moveTo>
                <a:cubicBezTo>
                  <a:pt x="11829" y="14404"/>
                  <a:pt x="12481" y="14656"/>
                  <a:pt x="12981" y="15160"/>
                </a:cubicBezTo>
                <a:cubicBezTo>
                  <a:pt x="13382" y="15553"/>
                  <a:pt x="13605" y="16008"/>
                  <a:pt x="13676" y="16516"/>
                </a:cubicBezTo>
                <a:cubicBezTo>
                  <a:pt x="13305" y="16459"/>
                  <a:pt x="12945" y="16437"/>
                  <a:pt x="12613" y="16437"/>
                </a:cubicBezTo>
                <a:cubicBezTo>
                  <a:pt x="11658" y="16437"/>
                  <a:pt x="10925" y="16617"/>
                  <a:pt x="10786" y="16650"/>
                </a:cubicBezTo>
                <a:cubicBezTo>
                  <a:pt x="10759" y="16650"/>
                  <a:pt x="10741" y="16659"/>
                  <a:pt x="10715" y="16668"/>
                </a:cubicBezTo>
                <a:cubicBezTo>
                  <a:pt x="10670" y="16704"/>
                  <a:pt x="10634" y="16766"/>
                  <a:pt x="10634" y="16820"/>
                </a:cubicBezTo>
                <a:cubicBezTo>
                  <a:pt x="10634" y="16829"/>
                  <a:pt x="10643" y="16838"/>
                  <a:pt x="10643" y="16846"/>
                </a:cubicBezTo>
                <a:cubicBezTo>
                  <a:pt x="10652" y="16864"/>
                  <a:pt x="10661" y="16882"/>
                  <a:pt x="10670" y="16900"/>
                </a:cubicBezTo>
                <a:cubicBezTo>
                  <a:pt x="10697" y="16971"/>
                  <a:pt x="11366" y="18131"/>
                  <a:pt x="12552" y="19032"/>
                </a:cubicBezTo>
                <a:cubicBezTo>
                  <a:pt x="12137" y="19291"/>
                  <a:pt x="11669" y="19419"/>
                  <a:pt x="11205" y="19419"/>
                </a:cubicBezTo>
                <a:cubicBezTo>
                  <a:pt x="10565" y="19419"/>
                  <a:pt x="9933" y="19174"/>
                  <a:pt x="9457" y="18693"/>
                </a:cubicBezTo>
                <a:cubicBezTo>
                  <a:pt x="8966" y="18211"/>
                  <a:pt x="8690" y="17578"/>
                  <a:pt x="8690" y="16891"/>
                </a:cubicBezTo>
                <a:cubicBezTo>
                  <a:pt x="8690" y="16222"/>
                  <a:pt x="8948" y="15606"/>
                  <a:pt x="9412" y="15134"/>
                </a:cubicBezTo>
                <a:cubicBezTo>
                  <a:pt x="9903" y="14647"/>
                  <a:pt x="10540" y="14404"/>
                  <a:pt x="11179" y="14404"/>
                </a:cubicBezTo>
                <a:close/>
                <a:moveTo>
                  <a:pt x="30965" y="14518"/>
                </a:moveTo>
                <a:cubicBezTo>
                  <a:pt x="32366" y="14518"/>
                  <a:pt x="33517" y="15633"/>
                  <a:pt x="33517" y="17016"/>
                </a:cubicBezTo>
                <a:cubicBezTo>
                  <a:pt x="33517" y="18408"/>
                  <a:pt x="32366" y="19523"/>
                  <a:pt x="30965" y="19523"/>
                </a:cubicBezTo>
                <a:cubicBezTo>
                  <a:pt x="30448" y="19523"/>
                  <a:pt x="29931" y="19362"/>
                  <a:pt x="29520" y="19050"/>
                </a:cubicBezTo>
                <a:cubicBezTo>
                  <a:pt x="30653" y="18211"/>
                  <a:pt x="31322" y="17141"/>
                  <a:pt x="31420" y="16962"/>
                </a:cubicBezTo>
                <a:cubicBezTo>
                  <a:pt x="31447" y="16936"/>
                  <a:pt x="31474" y="16909"/>
                  <a:pt x="31483" y="16873"/>
                </a:cubicBezTo>
                <a:cubicBezTo>
                  <a:pt x="31527" y="16802"/>
                  <a:pt x="31527" y="16713"/>
                  <a:pt x="31465" y="16659"/>
                </a:cubicBezTo>
                <a:cubicBezTo>
                  <a:pt x="31432" y="16631"/>
                  <a:pt x="31388" y="16617"/>
                  <a:pt x="31346" y="16617"/>
                </a:cubicBezTo>
                <a:cubicBezTo>
                  <a:pt x="31322" y="16617"/>
                  <a:pt x="31298" y="16622"/>
                  <a:pt x="31278" y="16632"/>
                </a:cubicBezTo>
                <a:cubicBezTo>
                  <a:pt x="31006" y="16573"/>
                  <a:pt x="30314" y="16429"/>
                  <a:pt x="29464" y="16429"/>
                </a:cubicBezTo>
                <a:cubicBezTo>
                  <a:pt x="29171" y="16429"/>
                  <a:pt x="28859" y="16446"/>
                  <a:pt x="28539" y="16490"/>
                </a:cubicBezTo>
                <a:cubicBezTo>
                  <a:pt x="28789" y="15357"/>
                  <a:pt x="29797" y="14518"/>
                  <a:pt x="30965" y="14518"/>
                </a:cubicBezTo>
                <a:close/>
                <a:moveTo>
                  <a:pt x="29502" y="16762"/>
                </a:moveTo>
                <a:cubicBezTo>
                  <a:pt x="30179" y="16762"/>
                  <a:pt x="30747" y="16859"/>
                  <a:pt x="31055" y="16927"/>
                </a:cubicBezTo>
                <a:cubicBezTo>
                  <a:pt x="30689" y="17489"/>
                  <a:pt x="29494" y="19103"/>
                  <a:pt x="27656" y="19603"/>
                </a:cubicBezTo>
                <a:lnTo>
                  <a:pt x="27611" y="19603"/>
                </a:lnTo>
                <a:cubicBezTo>
                  <a:pt x="27495" y="19603"/>
                  <a:pt x="27370" y="19621"/>
                  <a:pt x="27245" y="19657"/>
                </a:cubicBezTo>
                <a:lnTo>
                  <a:pt x="27219" y="19648"/>
                </a:lnTo>
                <a:lnTo>
                  <a:pt x="27174" y="19683"/>
                </a:lnTo>
                <a:lnTo>
                  <a:pt x="27103" y="19692"/>
                </a:lnTo>
                <a:lnTo>
                  <a:pt x="27094" y="19692"/>
                </a:lnTo>
                <a:cubicBezTo>
                  <a:pt x="27085" y="19692"/>
                  <a:pt x="27076" y="19701"/>
                  <a:pt x="27067" y="19701"/>
                </a:cubicBezTo>
                <a:cubicBezTo>
                  <a:pt x="26926" y="19725"/>
                  <a:pt x="26784" y="19736"/>
                  <a:pt x="26643" y="19736"/>
                </a:cubicBezTo>
                <a:cubicBezTo>
                  <a:pt x="26517" y="19736"/>
                  <a:pt x="26390" y="19727"/>
                  <a:pt x="26264" y="19710"/>
                </a:cubicBezTo>
                <a:cubicBezTo>
                  <a:pt x="26139" y="19219"/>
                  <a:pt x="25943" y="18764"/>
                  <a:pt x="25693" y="18336"/>
                </a:cubicBezTo>
                <a:cubicBezTo>
                  <a:pt x="25800" y="18194"/>
                  <a:pt x="25934" y="18051"/>
                  <a:pt x="26086" y="17908"/>
                </a:cubicBezTo>
                <a:cubicBezTo>
                  <a:pt x="26095" y="17899"/>
                  <a:pt x="26112" y="17890"/>
                  <a:pt x="26121" y="17881"/>
                </a:cubicBezTo>
                <a:cubicBezTo>
                  <a:pt x="26130" y="17872"/>
                  <a:pt x="26130" y="17872"/>
                  <a:pt x="26139" y="17863"/>
                </a:cubicBezTo>
                <a:cubicBezTo>
                  <a:pt x="26148" y="17863"/>
                  <a:pt x="26148" y="17855"/>
                  <a:pt x="26157" y="17855"/>
                </a:cubicBezTo>
                <a:cubicBezTo>
                  <a:pt x="26166" y="17846"/>
                  <a:pt x="26175" y="17837"/>
                  <a:pt x="26184" y="17828"/>
                </a:cubicBezTo>
                <a:cubicBezTo>
                  <a:pt x="26425" y="17739"/>
                  <a:pt x="26648" y="17596"/>
                  <a:pt x="26844" y="17400"/>
                </a:cubicBezTo>
                <a:cubicBezTo>
                  <a:pt x="26862" y="17391"/>
                  <a:pt x="26871" y="17391"/>
                  <a:pt x="26889" y="17382"/>
                </a:cubicBezTo>
                <a:lnTo>
                  <a:pt x="26960" y="17337"/>
                </a:lnTo>
                <a:cubicBezTo>
                  <a:pt x="26978" y="17328"/>
                  <a:pt x="27005" y="17319"/>
                  <a:pt x="27022" y="17301"/>
                </a:cubicBezTo>
                <a:lnTo>
                  <a:pt x="27031" y="17301"/>
                </a:lnTo>
                <a:cubicBezTo>
                  <a:pt x="27854" y="16883"/>
                  <a:pt x="28747" y="16762"/>
                  <a:pt x="29502" y="16762"/>
                </a:cubicBezTo>
                <a:close/>
                <a:moveTo>
                  <a:pt x="12581" y="16776"/>
                </a:moveTo>
                <a:cubicBezTo>
                  <a:pt x="13378" y="16776"/>
                  <a:pt x="14343" y="16906"/>
                  <a:pt x="15229" y="17373"/>
                </a:cubicBezTo>
                <a:lnTo>
                  <a:pt x="15229" y="17417"/>
                </a:lnTo>
                <a:lnTo>
                  <a:pt x="15327" y="17444"/>
                </a:lnTo>
                <a:cubicBezTo>
                  <a:pt x="15487" y="17569"/>
                  <a:pt x="15648" y="17694"/>
                  <a:pt x="15835" y="17801"/>
                </a:cubicBezTo>
                <a:lnTo>
                  <a:pt x="15853" y="17828"/>
                </a:lnTo>
                <a:cubicBezTo>
                  <a:pt x="16085" y="17979"/>
                  <a:pt x="16281" y="18158"/>
                  <a:pt x="16451" y="18345"/>
                </a:cubicBezTo>
                <a:cubicBezTo>
                  <a:pt x="16201" y="18773"/>
                  <a:pt x="16005" y="19237"/>
                  <a:pt x="15880" y="19728"/>
                </a:cubicBezTo>
                <a:cubicBezTo>
                  <a:pt x="15760" y="19741"/>
                  <a:pt x="15639" y="19748"/>
                  <a:pt x="15518" y="19748"/>
                </a:cubicBezTo>
                <a:cubicBezTo>
                  <a:pt x="15396" y="19748"/>
                  <a:pt x="15273" y="19741"/>
                  <a:pt x="15148" y="19728"/>
                </a:cubicBezTo>
                <a:lnTo>
                  <a:pt x="15050" y="19692"/>
                </a:lnTo>
                <a:cubicBezTo>
                  <a:pt x="14809" y="19612"/>
                  <a:pt x="14586" y="19585"/>
                  <a:pt x="14292" y="19558"/>
                </a:cubicBezTo>
                <a:cubicBezTo>
                  <a:pt x="14292" y="19558"/>
                  <a:pt x="14283" y="19558"/>
                  <a:pt x="14274" y="19550"/>
                </a:cubicBezTo>
                <a:cubicBezTo>
                  <a:pt x="12570" y="19032"/>
                  <a:pt x="11437" y="17480"/>
                  <a:pt x="11080" y="16927"/>
                </a:cubicBezTo>
                <a:cubicBezTo>
                  <a:pt x="11368" y="16866"/>
                  <a:pt x="11916" y="16776"/>
                  <a:pt x="12581" y="16776"/>
                </a:cubicBezTo>
                <a:close/>
                <a:moveTo>
                  <a:pt x="12847" y="19237"/>
                </a:moveTo>
                <a:cubicBezTo>
                  <a:pt x="13007" y="19344"/>
                  <a:pt x="13186" y="19451"/>
                  <a:pt x="13364" y="19541"/>
                </a:cubicBezTo>
                <a:cubicBezTo>
                  <a:pt x="12240" y="19630"/>
                  <a:pt x="11259" y="20067"/>
                  <a:pt x="10617" y="20424"/>
                </a:cubicBezTo>
                <a:cubicBezTo>
                  <a:pt x="10402" y="20067"/>
                  <a:pt x="10171" y="19737"/>
                  <a:pt x="9930" y="19442"/>
                </a:cubicBezTo>
                <a:lnTo>
                  <a:pt x="9930" y="19442"/>
                </a:lnTo>
                <a:cubicBezTo>
                  <a:pt x="10325" y="19650"/>
                  <a:pt x="10764" y="19754"/>
                  <a:pt x="11208" y="19754"/>
                </a:cubicBezTo>
                <a:cubicBezTo>
                  <a:pt x="11776" y="19754"/>
                  <a:pt x="12351" y="19583"/>
                  <a:pt x="12847" y="19237"/>
                </a:cubicBezTo>
                <a:close/>
                <a:moveTo>
                  <a:pt x="29244" y="19237"/>
                </a:moveTo>
                <a:cubicBezTo>
                  <a:pt x="29717" y="19648"/>
                  <a:pt x="30305" y="19862"/>
                  <a:pt x="30965" y="19862"/>
                </a:cubicBezTo>
                <a:cubicBezTo>
                  <a:pt x="31358" y="19862"/>
                  <a:pt x="31733" y="19781"/>
                  <a:pt x="32072" y="19639"/>
                </a:cubicBezTo>
                <a:lnTo>
                  <a:pt x="32072" y="19639"/>
                </a:lnTo>
                <a:cubicBezTo>
                  <a:pt x="31884" y="19880"/>
                  <a:pt x="31706" y="20147"/>
                  <a:pt x="31527" y="20424"/>
                </a:cubicBezTo>
                <a:cubicBezTo>
                  <a:pt x="30867" y="20058"/>
                  <a:pt x="29850" y="19621"/>
                  <a:pt x="28700" y="19550"/>
                </a:cubicBezTo>
                <a:cubicBezTo>
                  <a:pt x="28887" y="19460"/>
                  <a:pt x="29065" y="19353"/>
                  <a:pt x="29244" y="19237"/>
                </a:cubicBezTo>
                <a:close/>
                <a:moveTo>
                  <a:pt x="6879" y="19880"/>
                </a:moveTo>
                <a:cubicBezTo>
                  <a:pt x="7985" y="19880"/>
                  <a:pt x="9046" y="20317"/>
                  <a:pt x="9724" y="21030"/>
                </a:cubicBezTo>
                <a:cubicBezTo>
                  <a:pt x="9046" y="21753"/>
                  <a:pt x="8003" y="22181"/>
                  <a:pt x="6879" y="22181"/>
                </a:cubicBezTo>
                <a:cubicBezTo>
                  <a:pt x="5772" y="22181"/>
                  <a:pt x="4711" y="21753"/>
                  <a:pt x="4042" y="21030"/>
                </a:cubicBezTo>
                <a:cubicBezTo>
                  <a:pt x="4720" y="20299"/>
                  <a:pt x="5755" y="19880"/>
                  <a:pt x="6879" y="19880"/>
                </a:cubicBezTo>
                <a:close/>
                <a:moveTo>
                  <a:pt x="13778" y="19860"/>
                </a:moveTo>
                <a:cubicBezTo>
                  <a:pt x="13915" y="19860"/>
                  <a:pt x="14054" y="19866"/>
                  <a:pt x="14194" y="19880"/>
                </a:cubicBezTo>
                <a:cubicBezTo>
                  <a:pt x="14203" y="19889"/>
                  <a:pt x="14212" y="19889"/>
                  <a:pt x="14221" y="19889"/>
                </a:cubicBezTo>
                <a:cubicBezTo>
                  <a:pt x="14524" y="19996"/>
                  <a:pt x="14783" y="20040"/>
                  <a:pt x="15032" y="20049"/>
                </a:cubicBezTo>
                <a:lnTo>
                  <a:pt x="15041" y="20049"/>
                </a:lnTo>
                <a:lnTo>
                  <a:pt x="15140" y="20076"/>
                </a:lnTo>
                <a:cubicBezTo>
                  <a:pt x="15327" y="20129"/>
                  <a:pt x="15541" y="20219"/>
                  <a:pt x="15764" y="20335"/>
                </a:cubicBezTo>
                <a:cubicBezTo>
                  <a:pt x="15728" y="20575"/>
                  <a:pt x="15710" y="20816"/>
                  <a:pt x="15710" y="21066"/>
                </a:cubicBezTo>
                <a:cubicBezTo>
                  <a:pt x="15710" y="21316"/>
                  <a:pt x="15728" y="21557"/>
                  <a:pt x="15764" y="21807"/>
                </a:cubicBezTo>
                <a:cubicBezTo>
                  <a:pt x="15487" y="21949"/>
                  <a:pt x="15229" y="22039"/>
                  <a:pt x="14997" y="22101"/>
                </a:cubicBezTo>
                <a:lnTo>
                  <a:pt x="14925" y="22101"/>
                </a:lnTo>
                <a:cubicBezTo>
                  <a:pt x="14818" y="22110"/>
                  <a:pt x="14720" y="22137"/>
                  <a:pt x="14613" y="22163"/>
                </a:cubicBezTo>
                <a:cubicBezTo>
                  <a:pt x="14578" y="22172"/>
                  <a:pt x="14542" y="22181"/>
                  <a:pt x="14488" y="22190"/>
                </a:cubicBezTo>
                <a:lnTo>
                  <a:pt x="14426" y="22190"/>
                </a:lnTo>
                <a:cubicBezTo>
                  <a:pt x="14195" y="22227"/>
                  <a:pt x="13966" y="22244"/>
                  <a:pt x="13741" y="22244"/>
                </a:cubicBezTo>
                <a:cubicBezTo>
                  <a:pt x="12498" y="22244"/>
                  <a:pt x="11377" y="21737"/>
                  <a:pt x="10697" y="21352"/>
                </a:cubicBezTo>
                <a:cubicBezTo>
                  <a:pt x="10688" y="21343"/>
                  <a:pt x="10679" y="21325"/>
                  <a:pt x="10670" y="21316"/>
                </a:cubicBezTo>
                <a:cubicBezTo>
                  <a:pt x="10652" y="21307"/>
                  <a:pt x="10634" y="21307"/>
                  <a:pt x="10617" y="21307"/>
                </a:cubicBezTo>
                <a:cubicBezTo>
                  <a:pt x="10456" y="21209"/>
                  <a:pt x="10331" y="21129"/>
                  <a:pt x="10233" y="21066"/>
                </a:cubicBezTo>
                <a:cubicBezTo>
                  <a:pt x="10331" y="21004"/>
                  <a:pt x="10456" y="20914"/>
                  <a:pt x="10617" y="20825"/>
                </a:cubicBezTo>
                <a:cubicBezTo>
                  <a:pt x="10634" y="20825"/>
                  <a:pt x="10652" y="20816"/>
                  <a:pt x="10670" y="20807"/>
                </a:cubicBezTo>
                <a:cubicBezTo>
                  <a:pt x="10688" y="20798"/>
                  <a:pt x="10697" y="20781"/>
                  <a:pt x="10715" y="20763"/>
                </a:cubicBezTo>
                <a:cubicBezTo>
                  <a:pt x="11390" y="20377"/>
                  <a:pt x="12523"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4" y="19872"/>
                </a:moveTo>
                <a:cubicBezTo>
                  <a:pt x="29631" y="19872"/>
                  <a:pt x="30764" y="20388"/>
                  <a:pt x="31447" y="20772"/>
                </a:cubicBezTo>
                <a:cubicBezTo>
                  <a:pt x="31465" y="20790"/>
                  <a:pt x="31474" y="20798"/>
                  <a:pt x="31492" y="20807"/>
                </a:cubicBezTo>
                <a:cubicBezTo>
                  <a:pt x="31501" y="20816"/>
                  <a:pt x="31519" y="20816"/>
                  <a:pt x="31527" y="20816"/>
                </a:cubicBezTo>
                <a:cubicBezTo>
                  <a:pt x="31688" y="20914"/>
                  <a:pt x="31822" y="21004"/>
                  <a:pt x="31920" y="21066"/>
                </a:cubicBezTo>
                <a:cubicBezTo>
                  <a:pt x="31831" y="21129"/>
                  <a:pt x="31706" y="21209"/>
                  <a:pt x="31545" y="21307"/>
                </a:cubicBezTo>
                <a:cubicBezTo>
                  <a:pt x="31527" y="21307"/>
                  <a:pt x="31510" y="21307"/>
                  <a:pt x="31492" y="21316"/>
                </a:cubicBezTo>
                <a:cubicBezTo>
                  <a:pt x="31474" y="21334"/>
                  <a:pt x="31465" y="21343"/>
                  <a:pt x="31456" y="21352"/>
                </a:cubicBezTo>
                <a:cubicBezTo>
                  <a:pt x="30768" y="21744"/>
                  <a:pt x="29613" y="22265"/>
                  <a:pt x="28332" y="22265"/>
                </a:cubicBezTo>
                <a:cubicBezTo>
                  <a:pt x="28186" y="22265"/>
                  <a:pt x="28037" y="22258"/>
                  <a:pt x="27888" y="22244"/>
                </a:cubicBezTo>
                <a:cubicBezTo>
                  <a:pt x="27629" y="22137"/>
                  <a:pt x="27370" y="22092"/>
                  <a:pt x="27129" y="22083"/>
                </a:cubicBezTo>
                <a:cubicBezTo>
                  <a:pt x="27129" y="22083"/>
                  <a:pt x="27121" y="22074"/>
                  <a:pt x="27121" y="22074"/>
                </a:cubicBezTo>
                <a:lnTo>
                  <a:pt x="27049" y="22074"/>
                </a:lnTo>
                <a:cubicBezTo>
                  <a:pt x="26862" y="22012"/>
                  <a:pt x="26621" y="21923"/>
                  <a:pt x="26380" y="21789"/>
                </a:cubicBezTo>
                <a:cubicBezTo>
                  <a:pt x="26416" y="21548"/>
                  <a:pt x="26434" y="21307"/>
                  <a:pt x="26434" y="21066"/>
                </a:cubicBezTo>
                <a:cubicBezTo>
                  <a:pt x="26434" y="20816"/>
                  <a:pt x="26416" y="20567"/>
                  <a:pt x="26380" y="20326"/>
                </a:cubicBezTo>
                <a:cubicBezTo>
                  <a:pt x="26657" y="20174"/>
                  <a:pt x="26924" y="20094"/>
                  <a:pt x="27147" y="20040"/>
                </a:cubicBezTo>
                <a:lnTo>
                  <a:pt x="27156" y="20040"/>
                </a:lnTo>
                <a:cubicBezTo>
                  <a:pt x="27165" y="20040"/>
                  <a:pt x="27165" y="20031"/>
                  <a:pt x="27174" y="20031"/>
                </a:cubicBezTo>
                <a:lnTo>
                  <a:pt x="27201" y="20031"/>
                </a:lnTo>
                <a:cubicBezTo>
                  <a:pt x="27210" y="20031"/>
                  <a:pt x="27228" y="20031"/>
                  <a:pt x="27236" y="20022"/>
                </a:cubicBezTo>
                <a:lnTo>
                  <a:pt x="27245" y="20022"/>
                </a:lnTo>
                <a:cubicBezTo>
                  <a:pt x="27263" y="20022"/>
                  <a:pt x="27272" y="20013"/>
                  <a:pt x="27281" y="20013"/>
                </a:cubicBezTo>
                <a:cubicBezTo>
                  <a:pt x="27299" y="20005"/>
                  <a:pt x="27308" y="20005"/>
                  <a:pt x="27317" y="19996"/>
                </a:cubicBezTo>
                <a:lnTo>
                  <a:pt x="27326" y="19996"/>
                </a:lnTo>
                <a:cubicBezTo>
                  <a:pt x="27451" y="19996"/>
                  <a:pt x="27567" y="19951"/>
                  <a:pt x="27700" y="19924"/>
                </a:cubicBezTo>
                <a:lnTo>
                  <a:pt x="27745" y="19924"/>
                </a:lnTo>
                <a:cubicBezTo>
                  <a:pt x="27754" y="19915"/>
                  <a:pt x="27754" y="19915"/>
                  <a:pt x="27754" y="19915"/>
                </a:cubicBezTo>
                <a:cubicBezTo>
                  <a:pt x="27963" y="19885"/>
                  <a:pt x="28170" y="19872"/>
                  <a:pt x="28374" y="19872"/>
                </a:cubicBezTo>
                <a:close/>
                <a:moveTo>
                  <a:pt x="10617" y="21700"/>
                </a:moveTo>
                <a:cubicBezTo>
                  <a:pt x="11277" y="22065"/>
                  <a:pt x="12285" y="22511"/>
                  <a:pt x="13445" y="22583"/>
                </a:cubicBezTo>
                <a:cubicBezTo>
                  <a:pt x="13266" y="22672"/>
                  <a:pt x="13088" y="22779"/>
                  <a:pt x="12918" y="22886"/>
                </a:cubicBezTo>
                <a:cubicBezTo>
                  <a:pt x="12445" y="22485"/>
                  <a:pt x="11839" y="22270"/>
                  <a:pt x="11179" y="22270"/>
                </a:cubicBezTo>
                <a:cubicBezTo>
                  <a:pt x="10786" y="22270"/>
                  <a:pt x="10411" y="22342"/>
                  <a:pt x="10063" y="22485"/>
                </a:cubicBezTo>
                <a:cubicBezTo>
                  <a:pt x="10260" y="22244"/>
                  <a:pt x="10438" y="21985"/>
                  <a:pt x="10617" y="21700"/>
                </a:cubicBezTo>
                <a:close/>
                <a:moveTo>
                  <a:pt x="31527" y="21708"/>
                </a:moveTo>
                <a:cubicBezTo>
                  <a:pt x="31751" y="22065"/>
                  <a:pt x="31982" y="22386"/>
                  <a:pt x="32223" y="22672"/>
                </a:cubicBezTo>
                <a:cubicBezTo>
                  <a:pt x="31829" y="22467"/>
                  <a:pt x="31394" y="22365"/>
                  <a:pt x="30955" y="22365"/>
                </a:cubicBezTo>
                <a:cubicBezTo>
                  <a:pt x="30381" y="22365"/>
                  <a:pt x="29802" y="22541"/>
                  <a:pt x="29306" y="22895"/>
                </a:cubicBezTo>
                <a:cubicBezTo>
                  <a:pt x="29137" y="22788"/>
                  <a:pt x="28958" y="22681"/>
                  <a:pt x="28771" y="22592"/>
                </a:cubicBezTo>
                <a:cubicBezTo>
                  <a:pt x="29895" y="22502"/>
                  <a:pt x="30885" y="22074"/>
                  <a:pt x="31527" y="21708"/>
                </a:cubicBezTo>
                <a:close/>
                <a:moveTo>
                  <a:pt x="6242" y="17905"/>
                </a:moveTo>
                <a:cubicBezTo>
                  <a:pt x="6381" y="17905"/>
                  <a:pt x="6518" y="17911"/>
                  <a:pt x="6656" y="17926"/>
                </a:cubicBezTo>
                <a:cubicBezTo>
                  <a:pt x="8101" y="18069"/>
                  <a:pt x="9323" y="18961"/>
                  <a:pt x="10322" y="20593"/>
                </a:cubicBezTo>
                <a:cubicBezTo>
                  <a:pt x="10179" y="20683"/>
                  <a:pt x="10063" y="20763"/>
                  <a:pt x="9983" y="20825"/>
                </a:cubicBezTo>
                <a:cubicBezTo>
                  <a:pt x="9234" y="20013"/>
                  <a:pt x="8101" y="19523"/>
                  <a:pt x="6879" y="19523"/>
                </a:cubicBezTo>
                <a:cubicBezTo>
                  <a:pt x="5594" y="19523"/>
                  <a:pt x="4434" y="20049"/>
                  <a:pt x="3676" y="20914"/>
                </a:cubicBezTo>
                <a:lnTo>
                  <a:pt x="3587" y="21030"/>
                </a:lnTo>
                <a:lnTo>
                  <a:pt x="3676" y="21146"/>
                </a:lnTo>
                <a:cubicBezTo>
                  <a:pt x="4434" y="22021"/>
                  <a:pt x="5585" y="22529"/>
                  <a:pt x="6879" y="22529"/>
                </a:cubicBezTo>
                <a:cubicBezTo>
                  <a:pt x="8074" y="22529"/>
                  <a:pt x="9198" y="22056"/>
                  <a:pt x="9947" y="21280"/>
                </a:cubicBezTo>
                <a:cubicBezTo>
                  <a:pt x="10028" y="21343"/>
                  <a:pt x="10162" y="21423"/>
                  <a:pt x="10322" y="21530"/>
                </a:cubicBezTo>
                <a:cubicBezTo>
                  <a:pt x="9323" y="23154"/>
                  <a:pt x="8083" y="24037"/>
                  <a:pt x="6647" y="24171"/>
                </a:cubicBezTo>
                <a:cubicBezTo>
                  <a:pt x="6514" y="24183"/>
                  <a:pt x="6381" y="24190"/>
                  <a:pt x="6248" y="24190"/>
                </a:cubicBezTo>
                <a:cubicBezTo>
                  <a:pt x="3524" y="24190"/>
                  <a:pt x="912" y="21593"/>
                  <a:pt x="402" y="21048"/>
                </a:cubicBezTo>
                <a:cubicBezTo>
                  <a:pt x="821" y="20611"/>
                  <a:pt x="2623" y="18809"/>
                  <a:pt x="4747" y="18149"/>
                </a:cubicBezTo>
                <a:cubicBezTo>
                  <a:pt x="5112" y="18033"/>
                  <a:pt x="5478" y="17962"/>
                  <a:pt x="5853" y="17926"/>
                </a:cubicBezTo>
                <a:cubicBezTo>
                  <a:pt x="5871" y="17926"/>
                  <a:pt x="5888" y="17926"/>
                  <a:pt x="5897" y="17917"/>
                </a:cubicBezTo>
                <a:cubicBezTo>
                  <a:pt x="6014" y="17909"/>
                  <a:pt x="6128" y="17905"/>
                  <a:pt x="6242" y="17905"/>
                </a:cubicBezTo>
                <a:close/>
                <a:moveTo>
                  <a:pt x="35848" y="17928"/>
                </a:moveTo>
                <a:cubicBezTo>
                  <a:pt x="36001" y="17928"/>
                  <a:pt x="36154" y="17937"/>
                  <a:pt x="36309" y="17953"/>
                </a:cubicBezTo>
                <a:lnTo>
                  <a:pt x="36363" y="17953"/>
                </a:lnTo>
                <a:cubicBezTo>
                  <a:pt x="36782" y="17997"/>
                  <a:pt x="37201" y="18095"/>
                  <a:pt x="37603" y="18238"/>
                </a:cubicBezTo>
                <a:cubicBezTo>
                  <a:pt x="37612" y="18238"/>
                  <a:pt x="37621" y="18247"/>
                  <a:pt x="37621" y="18256"/>
                </a:cubicBezTo>
                <a:lnTo>
                  <a:pt x="37647" y="18256"/>
                </a:lnTo>
                <a:cubicBezTo>
                  <a:pt x="39672" y="18970"/>
                  <a:pt x="41367" y="20665"/>
                  <a:pt x="41760" y="21093"/>
                </a:cubicBezTo>
                <a:cubicBezTo>
                  <a:pt x="41394" y="21476"/>
                  <a:pt x="40020" y="22841"/>
                  <a:pt x="38299" y="23635"/>
                </a:cubicBezTo>
                <a:cubicBezTo>
                  <a:pt x="38272" y="23635"/>
                  <a:pt x="38245" y="23644"/>
                  <a:pt x="38218" y="23662"/>
                </a:cubicBezTo>
                <a:cubicBezTo>
                  <a:pt x="38218" y="23662"/>
                  <a:pt x="38218" y="23671"/>
                  <a:pt x="38218" y="23671"/>
                </a:cubicBezTo>
                <a:cubicBezTo>
                  <a:pt x="37612" y="23939"/>
                  <a:pt x="36960" y="24135"/>
                  <a:pt x="36300" y="24197"/>
                </a:cubicBezTo>
                <a:lnTo>
                  <a:pt x="36247" y="24197"/>
                </a:lnTo>
                <a:cubicBezTo>
                  <a:pt x="36122" y="24211"/>
                  <a:pt x="35997" y="24217"/>
                  <a:pt x="35872" y="24217"/>
                </a:cubicBezTo>
                <a:cubicBezTo>
                  <a:pt x="35747" y="24217"/>
                  <a:pt x="35622" y="24211"/>
                  <a:pt x="35497" y="24197"/>
                </a:cubicBezTo>
                <a:cubicBezTo>
                  <a:pt x="34061" y="24064"/>
                  <a:pt x="32821" y="23163"/>
                  <a:pt x="31831" y="21530"/>
                </a:cubicBezTo>
                <a:cubicBezTo>
                  <a:pt x="31982" y="21441"/>
                  <a:pt x="32098" y="21361"/>
                  <a:pt x="32179" y="21307"/>
                </a:cubicBezTo>
                <a:cubicBezTo>
                  <a:pt x="32928" y="22119"/>
                  <a:pt x="34079" y="22583"/>
                  <a:pt x="35283" y="22583"/>
                </a:cubicBezTo>
                <a:cubicBezTo>
                  <a:pt x="36550" y="22583"/>
                  <a:pt x="37728" y="22074"/>
                  <a:pt x="38468" y="21200"/>
                </a:cubicBezTo>
                <a:lnTo>
                  <a:pt x="38575" y="21102"/>
                </a:lnTo>
                <a:lnTo>
                  <a:pt x="38468" y="20986"/>
                </a:lnTo>
                <a:cubicBezTo>
                  <a:pt x="37745" y="20120"/>
                  <a:pt x="36550" y="19603"/>
                  <a:pt x="35283" y="19603"/>
                </a:cubicBezTo>
                <a:cubicBezTo>
                  <a:pt x="34097" y="19603"/>
                  <a:pt x="32964" y="20067"/>
                  <a:pt x="32214" y="20852"/>
                </a:cubicBezTo>
                <a:cubicBezTo>
                  <a:pt x="32125" y="20790"/>
                  <a:pt x="32000" y="20700"/>
                  <a:pt x="31831" y="20602"/>
                </a:cubicBezTo>
                <a:cubicBezTo>
                  <a:pt x="32821" y="18970"/>
                  <a:pt x="34070" y="18078"/>
                  <a:pt x="35515" y="17944"/>
                </a:cubicBezTo>
                <a:cubicBezTo>
                  <a:pt x="35627" y="17933"/>
                  <a:pt x="35738" y="17928"/>
                  <a:pt x="35848" y="17928"/>
                </a:cubicBezTo>
                <a:close/>
                <a:moveTo>
                  <a:pt x="26618" y="22382"/>
                </a:moveTo>
                <a:cubicBezTo>
                  <a:pt x="26737" y="22382"/>
                  <a:pt x="26857" y="22386"/>
                  <a:pt x="26978" y="22395"/>
                </a:cubicBezTo>
                <a:lnTo>
                  <a:pt x="27031" y="22395"/>
                </a:lnTo>
                <a:cubicBezTo>
                  <a:pt x="27308" y="22502"/>
                  <a:pt x="27540" y="22538"/>
                  <a:pt x="27834" y="22574"/>
                </a:cubicBezTo>
                <a:cubicBezTo>
                  <a:pt x="29574" y="23082"/>
                  <a:pt x="30725" y="24661"/>
                  <a:pt x="31081" y="25205"/>
                </a:cubicBezTo>
                <a:cubicBezTo>
                  <a:pt x="30801" y="25261"/>
                  <a:pt x="30255" y="25349"/>
                  <a:pt x="29592" y="25349"/>
                </a:cubicBezTo>
                <a:cubicBezTo>
                  <a:pt x="28759" y="25349"/>
                  <a:pt x="27740" y="25210"/>
                  <a:pt x="26826" y="24688"/>
                </a:cubicBezTo>
                <a:cubicBezTo>
                  <a:pt x="26826" y="24688"/>
                  <a:pt x="26817" y="24679"/>
                  <a:pt x="26817" y="24679"/>
                </a:cubicBezTo>
                <a:cubicBezTo>
                  <a:pt x="26701" y="24563"/>
                  <a:pt x="26558" y="24465"/>
                  <a:pt x="26362" y="24376"/>
                </a:cubicBezTo>
                <a:lnTo>
                  <a:pt x="26300" y="24331"/>
                </a:lnTo>
                <a:cubicBezTo>
                  <a:pt x="26104" y="24206"/>
                  <a:pt x="25916" y="24028"/>
                  <a:pt x="25702" y="23769"/>
                </a:cubicBezTo>
                <a:cubicBezTo>
                  <a:pt x="25952" y="23341"/>
                  <a:pt x="26139" y="22886"/>
                  <a:pt x="26264" y="22395"/>
                </a:cubicBezTo>
                <a:cubicBezTo>
                  <a:pt x="26380" y="22386"/>
                  <a:pt x="26498" y="22382"/>
                  <a:pt x="26618" y="22382"/>
                </a:cubicBezTo>
                <a:close/>
                <a:moveTo>
                  <a:pt x="15531" y="22391"/>
                </a:moveTo>
                <a:cubicBezTo>
                  <a:pt x="15648" y="22391"/>
                  <a:pt x="15765" y="22398"/>
                  <a:pt x="15880" y="22413"/>
                </a:cubicBezTo>
                <a:cubicBezTo>
                  <a:pt x="16014" y="22913"/>
                  <a:pt x="16210" y="23377"/>
                  <a:pt x="16469" y="23814"/>
                </a:cubicBezTo>
                <a:cubicBezTo>
                  <a:pt x="16353" y="23957"/>
                  <a:pt x="16219" y="24090"/>
                  <a:pt x="16085" y="24215"/>
                </a:cubicBezTo>
                <a:lnTo>
                  <a:pt x="16076" y="24215"/>
                </a:lnTo>
                <a:cubicBezTo>
                  <a:pt x="16058" y="24215"/>
                  <a:pt x="16049" y="24224"/>
                  <a:pt x="16032" y="24242"/>
                </a:cubicBezTo>
                <a:cubicBezTo>
                  <a:pt x="16014" y="24251"/>
                  <a:pt x="16005" y="24260"/>
                  <a:pt x="15987" y="24278"/>
                </a:cubicBezTo>
                <a:lnTo>
                  <a:pt x="15969" y="24287"/>
                </a:lnTo>
                <a:cubicBezTo>
                  <a:pt x="15773" y="24420"/>
                  <a:pt x="15559" y="24519"/>
                  <a:pt x="15363" y="24715"/>
                </a:cubicBezTo>
                <a:cubicBezTo>
                  <a:pt x="15336" y="24724"/>
                  <a:pt x="15300" y="24742"/>
                  <a:pt x="15273" y="24750"/>
                </a:cubicBezTo>
                <a:lnTo>
                  <a:pt x="15264" y="24759"/>
                </a:lnTo>
                <a:cubicBezTo>
                  <a:pt x="15202" y="24777"/>
                  <a:pt x="15157" y="24813"/>
                  <a:pt x="15113" y="24840"/>
                </a:cubicBezTo>
                <a:cubicBezTo>
                  <a:pt x="14291" y="25248"/>
                  <a:pt x="13412" y="25364"/>
                  <a:pt x="12670" y="25364"/>
                </a:cubicBezTo>
                <a:cubicBezTo>
                  <a:pt x="11985" y="25364"/>
                  <a:pt x="11416" y="25265"/>
                  <a:pt x="11116" y="25205"/>
                </a:cubicBezTo>
                <a:cubicBezTo>
                  <a:pt x="11473" y="24652"/>
                  <a:pt x="12668" y="23020"/>
                  <a:pt x="14488" y="22538"/>
                </a:cubicBezTo>
                <a:cubicBezTo>
                  <a:pt x="14649" y="22538"/>
                  <a:pt x="14774" y="22502"/>
                  <a:pt x="14934" y="22467"/>
                </a:cubicBezTo>
                <a:lnTo>
                  <a:pt x="14952" y="22467"/>
                </a:lnTo>
                <a:lnTo>
                  <a:pt x="14979" y="22440"/>
                </a:lnTo>
                <a:lnTo>
                  <a:pt x="14988" y="22440"/>
                </a:lnTo>
                <a:cubicBezTo>
                  <a:pt x="15006" y="22440"/>
                  <a:pt x="15032" y="22431"/>
                  <a:pt x="15050" y="22431"/>
                </a:cubicBezTo>
                <a:cubicBezTo>
                  <a:pt x="15206" y="22405"/>
                  <a:pt x="15368" y="22391"/>
                  <a:pt x="15531" y="22391"/>
                </a:cubicBezTo>
                <a:close/>
                <a:moveTo>
                  <a:pt x="21072" y="16374"/>
                </a:moveTo>
                <a:cubicBezTo>
                  <a:pt x="23668" y="16374"/>
                  <a:pt x="25765" y="18479"/>
                  <a:pt x="25765" y="21066"/>
                </a:cubicBezTo>
                <a:cubicBezTo>
                  <a:pt x="25765" y="23653"/>
                  <a:pt x="23668" y="25759"/>
                  <a:pt x="21072" y="25759"/>
                </a:cubicBezTo>
                <a:cubicBezTo>
                  <a:pt x="18494" y="25759"/>
                  <a:pt x="16380" y="23653"/>
                  <a:pt x="16380" y="21066"/>
                </a:cubicBezTo>
                <a:cubicBezTo>
                  <a:pt x="16380" y="18479"/>
                  <a:pt x="18494" y="16374"/>
                  <a:pt x="21072" y="16374"/>
                </a:cubicBezTo>
                <a:close/>
                <a:moveTo>
                  <a:pt x="11179" y="22618"/>
                </a:moveTo>
                <a:cubicBezTo>
                  <a:pt x="11723" y="22618"/>
                  <a:pt x="12222" y="22770"/>
                  <a:pt x="12633" y="23091"/>
                </a:cubicBezTo>
                <a:cubicBezTo>
                  <a:pt x="11571" y="23867"/>
                  <a:pt x="10929" y="24849"/>
                  <a:pt x="10750" y="25152"/>
                </a:cubicBezTo>
                <a:cubicBezTo>
                  <a:pt x="10741" y="25152"/>
                  <a:pt x="10733" y="25161"/>
                  <a:pt x="10724" y="25170"/>
                </a:cubicBezTo>
                <a:lnTo>
                  <a:pt x="10634" y="25179"/>
                </a:lnTo>
                <a:lnTo>
                  <a:pt x="10634" y="25348"/>
                </a:lnTo>
                <a:cubicBezTo>
                  <a:pt x="10634" y="25446"/>
                  <a:pt x="10715" y="25491"/>
                  <a:pt x="10813" y="25491"/>
                </a:cubicBezTo>
                <a:cubicBezTo>
                  <a:pt x="10822" y="25491"/>
                  <a:pt x="10840" y="25491"/>
                  <a:pt x="10857" y="25482"/>
                </a:cubicBezTo>
                <a:cubicBezTo>
                  <a:pt x="11051" y="25535"/>
                  <a:pt x="11761" y="25699"/>
                  <a:pt x="12659" y="25699"/>
                </a:cubicBezTo>
                <a:cubicBezTo>
                  <a:pt x="12960" y="25699"/>
                  <a:pt x="13283" y="25681"/>
                  <a:pt x="13614" y="25634"/>
                </a:cubicBezTo>
                <a:lnTo>
                  <a:pt x="13614" y="25634"/>
                </a:lnTo>
                <a:cubicBezTo>
                  <a:pt x="13364" y="26784"/>
                  <a:pt x="12338" y="27614"/>
                  <a:pt x="11179" y="27614"/>
                </a:cubicBezTo>
                <a:cubicBezTo>
                  <a:pt x="9778" y="27614"/>
                  <a:pt x="8627" y="26490"/>
                  <a:pt x="8627" y="25107"/>
                </a:cubicBezTo>
                <a:cubicBezTo>
                  <a:pt x="8627" y="23733"/>
                  <a:pt x="9796" y="22618"/>
                  <a:pt x="11179" y="22618"/>
                </a:cubicBezTo>
                <a:close/>
                <a:moveTo>
                  <a:pt x="30961" y="22704"/>
                </a:moveTo>
                <a:cubicBezTo>
                  <a:pt x="31599" y="22704"/>
                  <a:pt x="32228" y="22952"/>
                  <a:pt x="32696" y="23430"/>
                </a:cubicBezTo>
                <a:cubicBezTo>
                  <a:pt x="33196" y="23921"/>
                  <a:pt x="33454" y="24572"/>
                  <a:pt x="33454" y="25241"/>
                </a:cubicBezTo>
                <a:cubicBezTo>
                  <a:pt x="33454" y="25901"/>
                  <a:pt x="33196" y="26526"/>
                  <a:pt x="32732" y="26999"/>
                </a:cubicBezTo>
                <a:cubicBezTo>
                  <a:pt x="32259" y="27471"/>
                  <a:pt x="31635" y="27721"/>
                  <a:pt x="30965" y="27721"/>
                </a:cubicBezTo>
                <a:cubicBezTo>
                  <a:pt x="30296" y="27721"/>
                  <a:pt x="29654" y="27454"/>
                  <a:pt x="29172" y="26972"/>
                </a:cubicBezTo>
                <a:cubicBezTo>
                  <a:pt x="28780" y="26588"/>
                  <a:pt x="28539" y="26115"/>
                  <a:pt x="28477" y="25607"/>
                </a:cubicBezTo>
                <a:lnTo>
                  <a:pt x="28477" y="25607"/>
                </a:lnTo>
                <a:cubicBezTo>
                  <a:pt x="28855" y="25667"/>
                  <a:pt x="29221" y="25690"/>
                  <a:pt x="29559" y="25690"/>
                </a:cubicBezTo>
                <a:cubicBezTo>
                  <a:pt x="30568" y="25690"/>
                  <a:pt x="31325" y="25486"/>
                  <a:pt x="31385" y="25473"/>
                </a:cubicBezTo>
                <a:cubicBezTo>
                  <a:pt x="31438" y="25464"/>
                  <a:pt x="31474" y="25428"/>
                  <a:pt x="31501" y="25384"/>
                </a:cubicBezTo>
                <a:cubicBezTo>
                  <a:pt x="31527" y="25330"/>
                  <a:pt x="31527" y="25277"/>
                  <a:pt x="31492" y="25223"/>
                </a:cubicBezTo>
                <a:cubicBezTo>
                  <a:pt x="31447" y="25152"/>
                  <a:pt x="30787" y="23992"/>
                  <a:pt x="29601" y="23109"/>
                </a:cubicBezTo>
                <a:cubicBezTo>
                  <a:pt x="30019" y="22837"/>
                  <a:pt x="30493" y="22704"/>
                  <a:pt x="30961" y="22704"/>
                </a:cubicBezTo>
                <a:close/>
                <a:moveTo>
                  <a:pt x="14551" y="25428"/>
                </a:moveTo>
                <a:cubicBezTo>
                  <a:pt x="13828" y="26294"/>
                  <a:pt x="13445" y="27293"/>
                  <a:pt x="13248" y="27998"/>
                </a:cubicBezTo>
                <a:cubicBezTo>
                  <a:pt x="12847" y="27900"/>
                  <a:pt x="12454" y="27837"/>
                  <a:pt x="12071" y="27801"/>
                </a:cubicBezTo>
                <a:cubicBezTo>
                  <a:pt x="13043" y="27471"/>
                  <a:pt x="13792" y="26633"/>
                  <a:pt x="13971" y="25580"/>
                </a:cubicBezTo>
                <a:cubicBezTo>
                  <a:pt x="14158" y="25536"/>
                  <a:pt x="14354" y="25491"/>
                  <a:pt x="14551" y="25428"/>
                </a:cubicBezTo>
                <a:close/>
                <a:moveTo>
                  <a:pt x="27558" y="25384"/>
                </a:moveTo>
                <a:lnTo>
                  <a:pt x="27558" y="25384"/>
                </a:lnTo>
                <a:cubicBezTo>
                  <a:pt x="27745" y="25446"/>
                  <a:pt x="27941" y="25500"/>
                  <a:pt x="28138" y="25544"/>
                </a:cubicBezTo>
                <a:cubicBezTo>
                  <a:pt x="28191" y="26169"/>
                  <a:pt x="28459" y="26740"/>
                  <a:pt x="28923" y="27204"/>
                </a:cubicBezTo>
                <a:cubicBezTo>
                  <a:pt x="29199" y="27480"/>
                  <a:pt x="29511" y="27685"/>
                  <a:pt x="29850" y="27828"/>
                </a:cubicBezTo>
                <a:cubicBezTo>
                  <a:pt x="29547" y="27864"/>
                  <a:pt x="29235" y="27926"/>
                  <a:pt x="28905" y="27998"/>
                </a:cubicBezTo>
                <a:cubicBezTo>
                  <a:pt x="28708" y="27275"/>
                  <a:pt x="28307" y="26249"/>
                  <a:pt x="27558" y="25384"/>
                </a:cubicBezTo>
                <a:close/>
                <a:moveTo>
                  <a:pt x="16790" y="24287"/>
                </a:moveTo>
                <a:cubicBezTo>
                  <a:pt x="17093" y="24688"/>
                  <a:pt x="17441" y="25045"/>
                  <a:pt x="17843" y="25348"/>
                </a:cubicBezTo>
                <a:cubicBezTo>
                  <a:pt x="17780" y="25562"/>
                  <a:pt x="17718" y="25767"/>
                  <a:pt x="17611" y="25964"/>
                </a:cubicBezTo>
                <a:cubicBezTo>
                  <a:pt x="17602" y="25964"/>
                  <a:pt x="17593" y="25973"/>
                  <a:pt x="17593" y="25982"/>
                </a:cubicBezTo>
                <a:cubicBezTo>
                  <a:pt x="17557" y="25999"/>
                  <a:pt x="17530" y="26026"/>
                  <a:pt x="17513" y="26062"/>
                </a:cubicBezTo>
                <a:cubicBezTo>
                  <a:pt x="17325" y="26285"/>
                  <a:pt x="17191" y="26490"/>
                  <a:pt x="17111" y="26695"/>
                </a:cubicBezTo>
                <a:cubicBezTo>
                  <a:pt x="17102" y="26704"/>
                  <a:pt x="17093" y="26722"/>
                  <a:pt x="17093" y="26731"/>
                </a:cubicBezTo>
                <a:cubicBezTo>
                  <a:pt x="15907" y="28140"/>
                  <a:pt x="14051" y="28595"/>
                  <a:pt x="13418" y="28711"/>
                </a:cubicBezTo>
                <a:cubicBezTo>
                  <a:pt x="13543" y="28087"/>
                  <a:pt x="13998" y="26285"/>
                  <a:pt x="15371" y="25089"/>
                </a:cubicBezTo>
                <a:lnTo>
                  <a:pt x="15461" y="25054"/>
                </a:lnTo>
                <a:lnTo>
                  <a:pt x="15550" y="25009"/>
                </a:lnTo>
                <a:cubicBezTo>
                  <a:pt x="15559" y="25000"/>
                  <a:pt x="15568" y="24991"/>
                  <a:pt x="15568" y="24982"/>
                </a:cubicBezTo>
                <a:cubicBezTo>
                  <a:pt x="15782" y="24884"/>
                  <a:pt x="15978" y="24759"/>
                  <a:pt x="16139" y="24590"/>
                </a:cubicBezTo>
                <a:cubicBezTo>
                  <a:pt x="16148" y="24581"/>
                  <a:pt x="16148" y="24581"/>
                  <a:pt x="16148" y="24581"/>
                </a:cubicBezTo>
                <a:lnTo>
                  <a:pt x="16246" y="24527"/>
                </a:lnTo>
                <a:cubicBezTo>
                  <a:pt x="16388" y="24456"/>
                  <a:pt x="16576" y="24367"/>
                  <a:pt x="16790" y="24287"/>
                </a:cubicBezTo>
                <a:close/>
                <a:moveTo>
                  <a:pt x="25363" y="24287"/>
                </a:moveTo>
                <a:cubicBezTo>
                  <a:pt x="25657" y="24376"/>
                  <a:pt x="25907" y="24483"/>
                  <a:pt x="26130" y="24617"/>
                </a:cubicBezTo>
                <a:lnTo>
                  <a:pt x="26139" y="24617"/>
                </a:lnTo>
                <a:cubicBezTo>
                  <a:pt x="26327" y="24804"/>
                  <a:pt x="26496" y="24929"/>
                  <a:pt x="26657" y="24982"/>
                </a:cubicBezTo>
                <a:cubicBezTo>
                  <a:pt x="27861" y="25928"/>
                  <a:pt x="28396" y="27373"/>
                  <a:pt x="28619" y="28230"/>
                </a:cubicBezTo>
                <a:lnTo>
                  <a:pt x="28619" y="28256"/>
                </a:lnTo>
                <a:cubicBezTo>
                  <a:pt x="28619" y="28274"/>
                  <a:pt x="28628" y="28283"/>
                  <a:pt x="28637" y="28292"/>
                </a:cubicBezTo>
                <a:cubicBezTo>
                  <a:pt x="28682" y="28462"/>
                  <a:pt x="28708" y="28604"/>
                  <a:pt x="28726" y="28711"/>
                </a:cubicBezTo>
                <a:cubicBezTo>
                  <a:pt x="28111" y="28595"/>
                  <a:pt x="26335" y="28149"/>
                  <a:pt x="25131" y="26820"/>
                </a:cubicBezTo>
                <a:lnTo>
                  <a:pt x="25104" y="26793"/>
                </a:lnTo>
                <a:cubicBezTo>
                  <a:pt x="25104" y="26784"/>
                  <a:pt x="25095" y="26776"/>
                  <a:pt x="25095" y="26767"/>
                </a:cubicBezTo>
                <a:lnTo>
                  <a:pt x="25095" y="26704"/>
                </a:lnTo>
                <a:lnTo>
                  <a:pt x="25051" y="26651"/>
                </a:lnTo>
                <a:cubicBezTo>
                  <a:pt x="25042" y="26651"/>
                  <a:pt x="25042" y="26642"/>
                  <a:pt x="25033" y="26642"/>
                </a:cubicBezTo>
                <a:cubicBezTo>
                  <a:pt x="24908" y="26374"/>
                  <a:pt x="24730" y="26142"/>
                  <a:pt x="24587" y="25973"/>
                </a:cubicBezTo>
                <a:lnTo>
                  <a:pt x="24542" y="25892"/>
                </a:lnTo>
                <a:cubicBezTo>
                  <a:pt x="24453" y="25741"/>
                  <a:pt x="24373" y="25553"/>
                  <a:pt x="24301" y="25348"/>
                </a:cubicBezTo>
                <a:cubicBezTo>
                  <a:pt x="24703" y="25045"/>
                  <a:pt x="25060" y="24688"/>
                  <a:pt x="25363" y="24287"/>
                </a:cubicBezTo>
                <a:close/>
                <a:moveTo>
                  <a:pt x="8609" y="23841"/>
                </a:moveTo>
                <a:cubicBezTo>
                  <a:pt x="8413" y="24224"/>
                  <a:pt x="8297" y="24652"/>
                  <a:pt x="8288" y="25107"/>
                </a:cubicBezTo>
                <a:cubicBezTo>
                  <a:pt x="8288" y="26428"/>
                  <a:pt x="9216" y="27543"/>
                  <a:pt x="10465" y="27855"/>
                </a:cubicBezTo>
                <a:cubicBezTo>
                  <a:pt x="9698" y="27998"/>
                  <a:pt x="9029" y="28301"/>
                  <a:pt x="8449" y="28783"/>
                </a:cubicBezTo>
                <a:cubicBezTo>
                  <a:pt x="8261" y="28943"/>
                  <a:pt x="8083" y="29113"/>
                  <a:pt x="7913" y="29300"/>
                </a:cubicBezTo>
                <a:cubicBezTo>
                  <a:pt x="7566" y="29211"/>
                  <a:pt x="6263" y="28774"/>
                  <a:pt x="5710" y="27659"/>
                </a:cubicBezTo>
                <a:cubicBezTo>
                  <a:pt x="5291" y="26802"/>
                  <a:pt x="5371" y="25741"/>
                  <a:pt x="5933" y="24519"/>
                </a:cubicBezTo>
                <a:cubicBezTo>
                  <a:pt x="6045" y="24527"/>
                  <a:pt x="6158" y="24531"/>
                  <a:pt x="6271" y="24531"/>
                </a:cubicBezTo>
                <a:cubicBezTo>
                  <a:pt x="6409" y="24531"/>
                  <a:pt x="6549" y="24524"/>
                  <a:pt x="6691" y="24510"/>
                </a:cubicBezTo>
                <a:cubicBezTo>
                  <a:pt x="7369" y="24447"/>
                  <a:pt x="8012" y="24224"/>
                  <a:pt x="8609" y="23841"/>
                </a:cubicBezTo>
                <a:close/>
                <a:moveTo>
                  <a:pt x="33365" y="23742"/>
                </a:moveTo>
                <a:lnTo>
                  <a:pt x="33365" y="23742"/>
                </a:lnTo>
                <a:cubicBezTo>
                  <a:pt x="34008" y="24197"/>
                  <a:pt x="34703" y="24465"/>
                  <a:pt x="35453" y="24536"/>
                </a:cubicBezTo>
                <a:cubicBezTo>
                  <a:pt x="35595" y="24551"/>
                  <a:pt x="35735" y="24558"/>
                  <a:pt x="35873" y="24558"/>
                </a:cubicBezTo>
                <a:cubicBezTo>
                  <a:pt x="35986" y="24558"/>
                  <a:pt x="36099" y="24553"/>
                  <a:pt x="36211" y="24545"/>
                </a:cubicBezTo>
                <a:cubicBezTo>
                  <a:pt x="36398" y="24875"/>
                  <a:pt x="37005" y="26062"/>
                  <a:pt x="36604" y="27275"/>
                </a:cubicBezTo>
                <a:cubicBezTo>
                  <a:pt x="36309" y="28158"/>
                  <a:pt x="35506" y="28854"/>
                  <a:pt x="34231" y="29336"/>
                </a:cubicBezTo>
                <a:cubicBezTo>
                  <a:pt x="34061" y="29149"/>
                  <a:pt x="33883" y="28970"/>
                  <a:pt x="33695" y="28810"/>
                </a:cubicBezTo>
                <a:cubicBezTo>
                  <a:pt x="33169" y="28372"/>
                  <a:pt x="32562" y="28078"/>
                  <a:pt x="31875" y="27917"/>
                </a:cubicBezTo>
                <a:cubicBezTo>
                  <a:pt x="32286" y="27784"/>
                  <a:pt x="32660" y="27552"/>
                  <a:pt x="32973" y="27239"/>
                </a:cubicBezTo>
                <a:cubicBezTo>
                  <a:pt x="33499" y="26704"/>
                  <a:pt x="33793" y="25999"/>
                  <a:pt x="33793" y="25241"/>
                </a:cubicBezTo>
                <a:cubicBezTo>
                  <a:pt x="33793" y="24697"/>
                  <a:pt x="33642" y="24188"/>
                  <a:pt x="33365" y="23742"/>
                </a:cubicBezTo>
                <a:close/>
                <a:moveTo>
                  <a:pt x="16736" y="27561"/>
                </a:moveTo>
                <a:cubicBezTo>
                  <a:pt x="16674" y="27748"/>
                  <a:pt x="16620" y="27935"/>
                  <a:pt x="16585" y="28123"/>
                </a:cubicBezTo>
                <a:cubicBezTo>
                  <a:pt x="15969" y="28185"/>
                  <a:pt x="15407" y="28453"/>
                  <a:pt x="14934" y="28908"/>
                </a:cubicBezTo>
                <a:cubicBezTo>
                  <a:pt x="14658" y="29184"/>
                  <a:pt x="14453" y="29505"/>
                  <a:pt x="14310" y="29844"/>
                </a:cubicBezTo>
                <a:cubicBezTo>
                  <a:pt x="14265" y="29541"/>
                  <a:pt x="14212" y="29229"/>
                  <a:pt x="14131" y="28899"/>
                </a:cubicBezTo>
                <a:cubicBezTo>
                  <a:pt x="14845" y="28702"/>
                  <a:pt x="15862" y="28310"/>
                  <a:pt x="16736" y="27561"/>
                </a:cubicBezTo>
                <a:close/>
                <a:moveTo>
                  <a:pt x="25443" y="27596"/>
                </a:moveTo>
                <a:lnTo>
                  <a:pt x="25443" y="27596"/>
                </a:lnTo>
                <a:cubicBezTo>
                  <a:pt x="26309" y="28319"/>
                  <a:pt x="27317" y="28702"/>
                  <a:pt x="28013" y="28899"/>
                </a:cubicBezTo>
                <a:cubicBezTo>
                  <a:pt x="27923" y="29309"/>
                  <a:pt x="27852" y="29702"/>
                  <a:pt x="27825" y="30076"/>
                </a:cubicBezTo>
                <a:cubicBezTo>
                  <a:pt x="27495" y="29104"/>
                  <a:pt x="26648" y="28355"/>
                  <a:pt x="25586" y="28167"/>
                </a:cubicBezTo>
                <a:cubicBezTo>
                  <a:pt x="25550" y="27980"/>
                  <a:pt x="25506"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7" y="27801"/>
                </a:cubicBezTo>
                <a:cubicBezTo>
                  <a:pt x="5978" y="28943"/>
                  <a:pt x="7164" y="29425"/>
                  <a:pt x="7682" y="29586"/>
                </a:cubicBezTo>
                <a:cubicBezTo>
                  <a:pt x="7521" y="29800"/>
                  <a:pt x="7369" y="30032"/>
                  <a:pt x="7235" y="30264"/>
                </a:cubicBezTo>
                <a:cubicBezTo>
                  <a:pt x="6807" y="30157"/>
                  <a:pt x="5300" y="29666"/>
                  <a:pt x="4559" y="28319"/>
                </a:cubicBezTo>
                <a:cubicBezTo>
                  <a:pt x="3970" y="27239"/>
                  <a:pt x="3970" y="25883"/>
                  <a:pt x="4577" y="24251"/>
                </a:cubicBezTo>
                <a:close/>
                <a:moveTo>
                  <a:pt x="37371" y="24340"/>
                </a:moveTo>
                <a:cubicBezTo>
                  <a:pt x="37585" y="24742"/>
                  <a:pt x="38307" y="26124"/>
                  <a:pt x="37888" y="27614"/>
                </a:cubicBezTo>
                <a:cubicBezTo>
                  <a:pt x="37549" y="28792"/>
                  <a:pt x="36577" y="29755"/>
                  <a:pt x="34998" y="30478"/>
                </a:cubicBezTo>
                <a:cubicBezTo>
                  <a:pt x="34846" y="30183"/>
                  <a:pt x="34668" y="29898"/>
                  <a:pt x="34463" y="29621"/>
                </a:cubicBezTo>
                <a:cubicBezTo>
                  <a:pt x="35774" y="29086"/>
                  <a:pt x="36604" y="28346"/>
                  <a:pt x="36925" y="27373"/>
                </a:cubicBezTo>
                <a:cubicBezTo>
                  <a:pt x="37326" y="26169"/>
                  <a:pt x="36827" y="25000"/>
                  <a:pt x="36568" y="24510"/>
                </a:cubicBezTo>
                <a:cubicBezTo>
                  <a:pt x="36836" y="24474"/>
                  <a:pt x="37103" y="24420"/>
                  <a:pt x="37371" y="24340"/>
                </a:cubicBezTo>
                <a:close/>
                <a:moveTo>
                  <a:pt x="23811" y="25678"/>
                </a:moveTo>
                <a:cubicBezTo>
                  <a:pt x="23954" y="25794"/>
                  <a:pt x="24096" y="25928"/>
                  <a:pt x="24248" y="26098"/>
                </a:cubicBezTo>
                <a:cubicBezTo>
                  <a:pt x="24257" y="26115"/>
                  <a:pt x="24275" y="26142"/>
                  <a:pt x="24293" y="26151"/>
                </a:cubicBezTo>
                <a:cubicBezTo>
                  <a:pt x="24310" y="26169"/>
                  <a:pt x="24319" y="26178"/>
                  <a:pt x="24328" y="26196"/>
                </a:cubicBezTo>
                <a:cubicBezTo>
                  <a:pt x="24417" y="26437"/>
                  <a:pt x="24560" y="26660"/>
                  <a:pt x="24774" y="26874"/>
                </a:cubicBezTo>
                <a:cubicBezTo>
                  <a:pt x="24801" y="26927"/>
                  <a:pt x="24819" y="26990"/>
                  <a:pt x="24855" y="27025"/>
                </a:cubicBezTo>
                <a:cubicBezTo>
                  <a:pt x="25631" y="28604"/>
                  <a:pt x="25354" y="30406"/>
                  <a:pt x="25220" y="31040"/>
                </a:cubicBezTo>
                <a:cubicBezTo>
                  <a:pt x="24676" y="30674"/>
                  <a:pt x="23044" y="29479"/>
                  <a:pt x="22544" y="27659"/>
                </a:cubicBezTo>
                <a:cubicBezTo>
                  <a:pt x="22544" y="27516"/>
                  <a:pt x="22517" y="27373"/>
                  <a:pt x="22482" y="27204"/>
                </a:cubicBezTo>
                <a:lnTo>
                  <a:pt x="22482" y="27195"/>
                </a:lnTo>
                <a:lnTo>
                  <a:pt x="22464" y="27168"/>
                </a:lnTo>
                <a:cubicBezTo>
                  <a:pt x="22455" y="27141"/>
                  <a:pt x="22455" y="27115"/>
                  <a:pt x="22455" y="27079"/>
                </a:cubicBezTo>
                <a:lnTo>
                  <a:pt x="22455" y="27061"/>
                </a:lnTo>
                <a:cubicBezTo>
                  <a:pt x="22455" y="27052"/>
                  <a:pt x="22455" y="27052"/>
                  <a:pt x="22446" y="27043"/>
                </a:cubicBezTo>
                <a:cubicBezTo>
                  <a:pt x="22401" y="26793"/>
                  <a:pt x="22401" y="26526"/>
                  <a:pt x="22428" y="26258"/>
                </a:cubicBezTo>
                <a:cubicBezTo>
                  <a:pt x="22919" y="26133"/>
                  <a:pt x="23383" y="25937"/>
                  <a:pt x="23811" y="25678"/>
                </a:cubicBezTo>
                <a:close/>
                <a:moveTo>
                  <a:pt x="18360" y="25696"/>
                </a:moveTo>
                <a:cubicBezTo>
                  <a:pt x="18788" y="25946"/>
                  <a:pt x="19252" y="26142"/>
                  <a:pt x="19743" y="26267"/>
                </a:cubicBezTo>
                <a:cubicBezTo>
                  <a:pt x="19761" y="26490"/>
                  <a:pt x="19761" y="26722"/>
                  <a:pt x="19752" y="26954"/>
                </a:cubicBezTo>
                <a:lnTo>
                  <a:pt x="19716" y="27079"/>
                </a:lnTo>
                <a:lnTo>
                  <a:pt x="19716" y="27097"/>
                </a:lnTo>
                <a:cubicBezTo>
                  <a:pt x="19627" y="27320"/>
                  <a:pt x="19618" y="27552"/>
                  <a:pt x="19555" y="27828"/>
                </a:cubicBezTo>
                <a:cubicBezTo>
                  <a:pt x="19555" y="27855"/>
                  <a:pt x="19555" y="27882"/>
                  <a:pt x="19555" y="27909"/>
                </a:cubicBezTo>
                <a:cubicBezTo>
                  <a:pt x="19020" y="29577"/>
                  <a:pt x="17504" y="30701"/>
                  <a:pt x="16951" y="31058"/>
                </a:cubicBezTo>
                <a:cubicBezTo>
                  <a:pt x="16808" y="30406"/>
                  <a:pt x="16522" y="28471"/>
                  <a:pt x="17432" y="26847"/>
                </a:cubicBezTo>
                <a:cubicBezTo>
                  <a:pt x="17432" y="26838"/>
                  <a:pt x="17441" y="26829"/>
                  <a:pt x="17441" y="26820"/>
                </a:cubicBezTo>
                <a:cubicBezTo>
                  <a:pt x="17584" y="26651"/>
                  <a:pt x="17762" y="26437"/>
                  <a:pt x="17834" y="26205"/>
                </a:cubicBezTo>
                <a:cubicBezTo>
                  <a:pt x="17843" y="26196"/>
                  <a:pt x="17852" y="26178"/>
                  <a:pt x="17860" y="26169"/>
                </a:cubicBezTo>
                <a:cubicBezTo>
                  <a:pt x="18003" y="25999"/>
                  <a:pt x="18164" y="25848"/>
                  <a:pt x="18360" y="25696"/>
                </a:cubicBezTo>
                <a:close/>
                <a:moveTo>
                  <a:pt x="38272" y="24019"/>
                </a:moveTo>
                <a:cubicBezTo>
                  <a:pt x="38575" y="24465"/>
                  <a:pt x="39610" y="26169"/>
                  <a:pt x="39084" y="27917"/>
                </a:cubicBezTo>
                <a:cubicBezTo>
                  <a:pt x="38682" y="29291"/>
                  <a:pt x="37389" y="30362"/>
                  <a:pt x="35292" y="31129"/>
                </a:cubicBezTo>
                <a:cubicBezTo>
                  <a:pt x="35248" y="31013"/>
                  <a:pt x="35194" y="30897"/>
                  <a:pt x="35141" y="30781"/>
                </a:cubicBezTo>
                <a:cubicBezTo>
                  <a:pt x="36809" y="30014"/>
                  <a:pt x="37844" y="28988"/>
                  <a:pt x="38192" y="27703"/>
                </a:cubicBezTo>
                <a:cubicBezTo>
                  <a:pt x="38664" y="26169"/>
                  <a:pt x="37986" y="24742"/>
                  <a:pt x="37701" y="24242"/>
                </a:cubicBezTo>
                <a:cubicBezTo>
                  <a:pt x="37897" y="24180"/>
                  <a:pt x="38084" y="24099"/>
                  <a:pt x="38272" y="24019"/>
                </a:cubicBezTo>
                <a:close/>
                <a:moveTo>
                  <a:pt x="3899" y="24001"/>
                </a:moveTo>
                <a:cubicBezTo>
                  <a:pt x="4015" y="24055"/>
                  <a:pt x="4140" y="24099"/>
                  <a:pt x="4256" y="24144"/>
                </a:cubicBezTo>
                <a:cubicBezTo>
                  <a:pt x="3944" y="25000"/>
                  <a:pt x="3792" y="25794"/>
                  <a:pt x="3792" y="26517"/>
                </a:cubicBezTo>
                <a:cubicBezTo>
                  <a:pt x="3792" y="27248"/>
                  <a:pt x="3953" y="27909"/>
                  <a:pt x="4256" y="28471"/>
                </a:cubicBezTo>
                <a:cubicBezTo>
                  <a:pt x="5041" y="29880"/>
                  <a:pt x="6513" y="30415"/>
                  <a:pt x="7075" y="30567"/>
                </a:cubicBezTo>
                <a:cubicBezTo>
                  <a:pt x="6986" y="30754"/>
                  <a:pt x="6905" y="30951"/>
                  <a:pt x="6825" y="31138"/>
                </a:cubicBezTo>
                <a:cubicBezTo>
                  <a:pt x="6290" y="31031"/>
                  <a:pt x="4363" y="30549"/>
                  <a:pt x="3515" y="28952"/>
                </a:cubicBezTo>
                <a:cubicBezTo>
                  <a:pt x="2811" y="27694"/>
                  <a:pt x="2953" y="26017"/>
                  <a:pt x="3899" y="24001"/>
                </a:cubicBezTo>
                <a:close/>
                <a:moveTo>
                  <a:pt x="21821" y="26383"/>
                </a:moveTo>
                <a:cubicBezTo>
                  <a:pt x="21955" y="26642"/>
                  <a:pt x="22044" y="26900"/>
                  <a:pt x="22107" y="27141"/>
                </a:cubicBezTo>
                <a:cubicBezTo>
                  <a:pt x="22107" y="27150"/>
                  <a:pt x="22107" y="27159"/>
                  <a:pt x="22107" y="27177"/>
                </a:cubicBezTo>
                <a:cubicBezTo>
                  <a:pt x="22116" y="27302"/>
                  <a:pt x="22151" y="27418"/>
                  <a:pt x="22178" y="27543"/>
                </a:cubicBezTo>
                <a:cubicBezTo>
                  <a:pt x="22187" y="27578"/>
                  <a:pt x="22196" y="27623"/>
                  <a:pt x="22205" y="27659"/>
                </a:cubicBezTo>
                <a:lnTo>
                  <a:pt x="22205" y="27712"/>
                </a:lnTo>
                <a:cubicBezTo>
                  <a:pt x="22446" y="29229"/>
                  <a:pt x="21830" y="30647"/>
                  <a:pt x="21375" y="31441"/>
                </a:cubicBezTo>
                <a:cubicBezTo>
                  <a:pt x="21358" y="31450"/>
                  <a:pt x="21349" y="31468"/>
                  <a:pt x="21331" y="31486"/>
                </a:cubicBezTo>
                <a:cubicBezTo>
                  <a:pt x="21313" y="31504"/>
                  <a:pt x="21313" y="31530"/>
                  <a:pt x="21304" y="31557"/>
                </a:cubicBezTo>
                <a:cubicBezTo>
                  <a:pt x="21224" y="31700"/>
                  <a:pt x="21143" y="31825"/>
                  <a:pt x="21090" y="31914"/>
                </a:cubicBezTo>
                <a:cubicBezTo>
                  <a:pt x="20751" y="31414"/>
                  <a:pt x="19894" y="29987"/>
                  <a:pt x="19894" y="28346"/>
                </a:cubicBezTo>
                <a:cubicBezTo>
                  <a:pt x="19894" y="28185"/>
                  <a:pt x="19894" y="28024"/>
                  <a:pt x="19903" y="27864"/>
                </a:cubicBezTo>
                <a:cubicBezTo>
                  <a:pt x="20010" y="27596"/>
                  <a:pt x="20064" y="27364"/>
                  <a:pt x="20073" y="27123"/>
                </a:cubicBezTo>
                <a:cubicBezTo>
                  <a:pt x="20082" y="27123"/>
                  <a:pt x="20082" y="27115"/>
                  <a:pt x="20082" y="27115"/>
                </a:cubicBezTo>
                <a:lnTo>
                  <a:pt x="20109" y="26999"/>
                </a:lnTo>
                <a:lnTo>
                  <a:pt x="20100" y="26999"/>
                </a:lnTo>
                <a:cubicBezTo>
                  <a:pt x="20162" y="26758"/>
                  <a:pt x="20242" y="26561"/>
                  <a:pt x="20349" y="26383"/>
                </a:cubicBezTo>
                <a:cubicBezTo>
                  <a:pt x="20581" y="26419"/>
                  <a:pt x="20822" y="26437"/>
                  <a:pt x="21072" y="26437"/>
                </a:cubicBezTo>
                <a:cubicBezTo>
                  <a:pt x="21322" y="26437"/>
                  <a:pt x="21572" y="26419"/>
                  <a:pt x="21821" y="26383"/>
                </a:cubicBezTo>
                <a:close/>
                <a:moveTo>
                  <a:pt x="22589" y="28676"/>
                </a:moveTo>
                <a:cubicBezTo>
                  <a:pt x="22687" y="28872"/>
                  <a:pt x="22785" y="29050"/>
                  <a:pt x="22901" y="29220"/>
                </a:cubicBezTo>
                <a:cubicBezTo>
                  <a:pt x="22499" y="29702"/>
                  <a:pt x="22294" y="30299"/>
                  <a:pt x="22294" y="30959"/>
                </a:cubicBezTo>
                <a:cubicBezTo>
                  <a:pt x="22294" y="31361"/>
                  <a:pt x="22375" y="31745"/>
                  <a:pt x="22526" y="32092"/>
                </a:cubicBezTo>
                <a:cubicBezTo>
                  <a:pt x="22276" y="31896"/>
                  <a:pt x="22000" y="31709"/>
                  <a:pt x="21705" y="31530"/>
                </a:cubicBezTo>
                <a:cubicBezTo>
                  <a:pt x="22071" y="30861"/>
                  <a:pt x="22517" y="29835"/>
                  <a:pt x="22589" y="28676"/>
                </a:cubicBezTo>
                <a:close/>
                <a:moveTo>
                  <a:pt x="19555" y="28756"/>
                </a:moveTo>
                <a:cubicBezTo>
                  <a:pt x="19636" y="29889"/>
                  <a:pt x="20073" y="30879"/>
                  <a:pt x="20439" y="31522"/>
                </a:cubicBezTo>
                <a:cubicBezTo>
                  <a:pt x="20082" y="31745"/>
                  <a:pt x="19752" y="31976"/>
                  <a:pt x="19466" y="32217"/>
                </a:cubicBezTo>
                <a:cubicBezTo>
                  <a:pt x="19930" y="31298"/>
                  <a:pt x="19868"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30" y="31896"/>
                </a:cubicBezTo>
                <a:cubicBezTo>
                  <a:pt x="11074" y="32652"/>
                  <a:pt x="10078" y="33094"/>
                  <a:pt x="9114" y="33094"/>
                </a:cubicBezTo>
                <a:cubicBezTo>
                  <a:pt x="9076" y="33094"/>
                  <a:pt x="9039" y="33093"/>
                  <a:pt x="9002" y="33092"/>
                </a:cubicBezTo>
                <a:cubicBezTo>
                  <a:pt x="8993" y="33047"/>
                  <a:pt x="8993" y="33011"/>
                  <a:pt x="8993" y="32993"/>
                </a:cubicBezTo>
                <a:cubicBezTo>
                  <a:pt x="8993" y="32012"/>
                  <a:pt x="9448" y="31022"/>
                  <a:pt x="10197" y="30264"/>
                </a:cubicBezTo>
                <a:cubicBezTo>
                  <a:pt x="10968" y="29501"/>
                  <a:pt x="11966" y="29067"/>
                  <a:pt x="12938" y="29067"/>
                </a:cubicBezTo>
                <a:close/>
                <a:moveTo>
                  <a:pt x="29174" y="29129"/>
                </a:moveTo>
                <a:cubicBezTo>
                  <a:pt x="30153" y="29129"/>
                  <a:pt x="31149" y="29547"/>
                  <a:pt x="31902" y="30317"/>
                </a:cubicBezTo>
                <a:cubicBezTo>
                  <a:pt x="32669" y="31067"/>
                  <a:pt x="33107" y="32057"/>
                  <a:pt x="33107" y="33038"/>
                </a:cubicBezTo>
                <a:lnTo>
                  <a:pt x="33107" y="33136"/>
                </a:lnTo>
                <a:cubicBezTo>
                  <a:pt x="33076" y="33137"/>
                  <a:pt x="33046" y="33137"/>
                  <a:pt x="33016" y="33137"/>
                </a:cubicBezTo>
                <a:cubicBezTo>
                  <a:pt x="32037" y="33137"/>
                  <a:pt x="31057" y="32720"/>
                  <a:pt x="30279" y="31950"/>
                </a:cubicBezTo>
                <a:cubicBezTo>
                  <a:pt x="29520" y="31191"/>
                  <a:pt x="29083" y="30210"/>
                  <a:pt x="29083" y="29229"/>
                </a:cubicBezTo>
                <a:lnTo>
                  <a:pt x="29083" y="29131"/>
                </a:lnTo>
                <a:cubicBezTo>
                  <a:pt x="29113" y="29130"/>
                  <a:pt x="29144" y="29129"/>
                  <a:pt x="29174" y="29129"/>
                </a:cubicBezTo>
                <a:close/>
                <a:moveTo>
                  <a:pt x="16522" y="28462"/>
                </a:moveTo>
                <a:lnTo>
                  <a:pt x="16522" y="28462"/>
                </a:lnTo>
                <a:cubicBezTo>
                  <a:pt x="16460" y="28836"/>
                  <a:pt x="16442" y="29193"/>
                  <a:pt x="16442" y="29523"/>
                </a:cubicBezTo>
                <a:cubicBezTo>
                  <a:pt x="16442" y="30558"/>
                  <a:pt x="16656" y="31316"/>
                  <a:pt x="16674" y="31379"/>
                </a:cubicBezTo>
                <a:cubicBezTo>
                  <a:pt x="16674" y="31388"/>
                  <a:pt x="16674" y="31397"/>
                  <a:pt x="16683" y="31406"/>
                </a:cubicBezTo>
                <a:cubicBezTo>
                  <a:pt x="16683" y="31406"/>
                  <a:pt x="16683" y="31414"/>
                  <a:pt x="16683" y="31414"/>
                </a:cubicBezTo>
                <a:cubicBezTo>
                  <a:pt x="16683" y="31423"/>
                  <a:pt x="16692" y="31423"/>
                  <a:pt x="16692" y="31423"/>
                </a:cubicBezTo>
                <a:cubicBezTo>
                  <a:pt x="16701" y="31432"/>
                  <a:pt x="16701" y="31441"/>
                  <a:pt x="16710" y="31450"/>
                </a:cubicBezTo>
                <a:cubicBezTo>
                  <a:pt x="16744" y="31478"/>
                  <a:pt x="16790" y="31500"/>
                  <a:pt x="16834" y="31500"/>
                </a:cubicBezTo>
                <a:cubicBezTo>
                  <a:pt x="16846" y="31500"/>
                  <a:pt x="16858" y="31499"/>
                  <a:pt x="16870" y="31495"/>
                </a:cubicBezTo>
                <a:lnTo>
                  <a:pt x="16879" y="31495"/>
                </a:lnTo>
                <a:cubicBezTo>
                  <a:pt x="16897" y="31495"/>
                  <a:pt x="16906" y="31486"/>
                  <a:pt x="16915" y="31486"/>
                </a:cubicBezTo>
                <a:cubicBezTo>
                  <a:pt x="16977" y="31450"/>
                  <a:pt x="18146" y="30781"/>
                  <a:pt x="19047" y="29577"/>
                </a:cubicBezTo>
                <a:lnTo>
                  <a:pt x="19047" y="29577"/>
                </a:lnTo>
                <a:cubicBezTo>
                  <a:pt x="19663" y="30567"/>
                  <a:pt x="19547" y="31869"/>
                  <a:pt x="18708" y="32690"/>
                </a:cubicBezTo>
                <a:cubicBezTo>
                  <a:pt x="18217" y="33181"/>
                  <a:pt x="17593" y="33448"/>
                  <a:pt x="16906" y="33448"/>
                </a:cubicBezTo>
                <a:cubicBezTo>
                  <a:pt x="16246" y="33448"/>
                  <a:pt x="15603" y="33181"/>
                  <a:pt x="15140" y="32717"/>
                </a:cubicBezTo>
                <a:cubicBezTo>
                  <a:pt x="14167" y="31736"/>
                  <a:pt x="14194" y="30148"/>
                  <a:pt x="15166" y="29157"/>
                </a:cubicBezTo>
                <a:cubicBezTo>
                  <a:pt x="15550" y="28774"/>
                  <a:pt x="16005" y="28533"/>
                  <a:pt x="16522" y="28462"/>
                </a:cubicBezTo>
                <a:close/>
                <a:moveTo>
                  <a:pt x="25649" y="28524"/>
                </a:moveTo>
                <a:lnTo>
                  <a:pt x="25649" y="28524"/>
                </a:ln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5" y="29898"/>
                  <a:pt x="23097" y="29496"/>
                </a:cubicBezTo>
                <a:cubicBezTo>
                  <a:pt x="23918" y="30621"/>
                  <a:pt x="24971" y="31281"/>
                  <a:pt x="25194" y="31423"/>
                </a:cubicBezTo>
                <a:cubicBezTo>
                  <a:pt x="25220" y="31459"/>
                  <a:pt x="25274" y="31486"/>
                  <a:pt x="25327" y="31486"/>
                </a:cubicBezTo>
                <a:lnTo>
                  <a:pt x="25327" y="31495"/>
                </a:lnTo>
                <a:lnTo>
                  <a:pt x="25461" y="31495"/>
                </a:lnTo>
                <a:lnTo>
                  <a:pt x="25470" y="31459"/>
                </a:lnTo>
                <a:cubicBezTo>
                  <a:pt x="25506" y="31414"/>
                  <a:pt x="25515" y="31370"/>
                  <a:pt x="25515" y="31316"/>
                </a:cubicBezTo>
                <a:lnTo>
                  <a:pt x="25533" y="31254"/>
                </a:lnTo>
                <a:lnTo>
                  <a:pt x="25506" y="31236"/>
                </a:lnTo>
                <a:cubicBezTo>
                  <a:pt x="25595" y="30870"/>
                  <a:pt x="25818" y="29764"/>
                  <a:pt x="25649" y="28524"/>
                </a:cubicBezTo>
                <a:close/>
                <a:moveTo>
                  <a:pt x="11446" y="28117"/>
                </a:moveTo>
                <a:cubicBezTo>
                  <a:pt x="11981" y="28117"/>
                  <a:pt x="12556" y="28190"/>
                  <a:pt x="13168" y="28337"/>
                </a:cubicBezTo>
                <a:cubicBezTo>
                  <a:pt x="13123" y="28506"/>
                  <a:pt x="13097" y="28649"/>
                  <a:pt x="13079" y="28747"/>
                </a:cubicBezTo>
                <a:cubicBezTo>
                  <a:pt x="13014" y="28743"/>
                  <a:pt x="12950" y="28742"/>
                  <a:pt x="12885" y="28742"/>
                </a:cubicBezTo>
                <a:cubicBezTo>
                  <a:pt x="11847" y="28742"/>
                  <a:pt x="10779" y="29208"/>
                  <a:pt x="9956" y="30023"/>
                </a:cubicBezTo>
                <a:cubicBezTo>
                  <a:pt x="9136" y="30852"/>
                  <a:pt x="8654" y="31923"/>
                  <a:pt x="8654" y="32993"/>
                </a:cubicBezTo>
                <a:cubicBezTo>
                  <a:pt x="8654" y="33074"/>
                  <a:pt x="8654" y="33163"/>
                  <a:pt x="8672" y="33261"/>
                </a:cubicBezTo>
                <a:lnTo>
                  <a:pt x="8690" y="33413"/>
                </a:lnTo>
                <a:lnTo>
                  <a:pt x="8815" y="33413"/>
                </a:lnTo>
                <a:cubicBezTo>
                  <a:pt x="8920" y="33423"/>
                  <a:pt x="9026" y="33427"/>
                  <a:pt x="9132" y="33427"/>
                </a:cubicBezTo>
                <a:cubicBezTo>
                  <a:pt x="10179" y="33427"/>
                  <a:pt x="11262" y="32955"/>
                  <a:pt x="12080" y="32137"/>
                </a:cubicBezTo>
                <a:cubicBezTo>
                  <a:pt x="12900" y="31316"/>
                  <a:pt x="13346" y="30237"/>
                  <a:pt x="13346" y="29184"/>
                </a:cubicBezTo>
                <a:lnTo>
                  <a:pt x="13346" y="29077"/>
                </a:lnTo>
                <a:cubicBezTo>
                  <a:pt x="13453" y="29059"/>
                  <a:pt x="13605" y="29033"/>
                  <a:pt x="13810" y="28988"/>
                </a:cubicBezTo>
                <a:lnTo>
                  <a:pt x="13810" y="28988"/>
                </a:lnTo>
                <a:cubicBezTo>
                  <a:pt x="14239" y="30844"/>
                  <a:pt x="14007" y="32351"/>
                  <a:pt x="13070" y="33466"/>
                </a:cubicBezTo>
                <a:cubicBezTo>
                  <a:pt x="12900" y="33671"/>
                  <a:pt x="12704" y="33868"/>
                  <a:pt x="12490" y="34037"/>
                </a:cubicBezTo>
                <a:cubicBezTo>
                  <a:pt x="12481" y="34046"/>
                  <a:pt x="12463" y="34055"/>
                  <a:pt x="12454" y="34073"/>
                </a:cubicBezTo>
                <a:cubicBezTo>
                  <a:pt x="10646" y="35534"/>
                  <a:pt x="7749" y="35673"/>
                  <a:pt x="6706" y="35673"/>
                </a:cubicBezTo>
                <a:cubicBezTo>
                  <a:pt x="6596" y="35673"/>
                  <a:pt x="6507" y="35671"/>
                  <a:pt x="6442" y="35670"/>
                </a:cubicBezTo>
                <a:cubicBezTo>
                  <a:pt x="6424" y="35072"/>
                  <a:pt x="6424" y="32539"/>
                  <a:pt x="7450" y="30567"/>
                </a:cubicBezTo>
                <a:cubicBezTo>
                  <a:pt x="7467" y="30549"/>
                  <a:pt x="7485" y="30531"/>
                  <a:pt x="7485" y="30505"/>
                </a:cubicBezTo>
                <a:cubicBezTo>
                  <a:pt x="7655" y="30192"/>
                  <a:pt x="7851" y="29898"/>
                  <a:pt x="8065" y="29630"/>
                </a:cubicBezTo>
                <a:cubicBezTo>
                  <a:pt x="8101" y="29612"/>
                  <a:pt x="8119" y="29586"/>
                  <a:pt x="8137" y="29559"/>
                </a:cubicBezTo>
                <a:cubicBezTo>
                  <a:pt x="8297" y="29372"/>
                  <a:pt x="8467" y="29202"/>
                  <a:pt x="8654" y="29041"/>
                </a:cubicBezTo>
                <a:cubicBezTo>
                  <a:pt x="9415" y="28424"/>
                  <a:pt x="10349" y="28117"/>
                  <a:pt x="11446" y="28117"/>
                </a:cubicBezTo>
                <a:close/>
                <a:moveTo>
                  <a:pt x="30688" y="28129"/>
                </a:moveTo>
                <a:cubicBezTo>
                  <a:pt x="31792" y="28129"/>
                  <a:pt x="32723" y="28437"/>
                  <a:pt x="33472" y="29059"/>
                </a:cubicBezTo>
                <a:cubicBezTo>
                  <a:pt x="35694" y="30897"/>
                  <a:pt x="35694" y="34938"/>
                  <a:pt x="35676" y="35705"/>
                </a:cubicBezTo>
                <a:cubicBezTo>
                  <a:pt x="35618" y="35707"/>
                  <a:pt x="35543" y="35708"/>
                  <a:pt x="35454" y="35708"/>
                </a:cubicBezTo>
                <a:cubicBezTo>
                  <a:pt x="34312" y="35708"/>
                  <a:pt x="30752" y="35535"/>
                  <a:pt x="29056" y="33475"/>
                </a:cubicBezTo>
                <a:cubicBezTo>
                  <a:pt x="28138" y="32351"/>
                  <a:pt x="27906" y="30844"/>
                  <a:pt x="28334" y="28979"/>
                </a:cubicBezTo>
                <a:lnTo>
                  <a:pt x="28334" y="28979"/>
                </a:lnTo>
                <a:cubicBezTo>
                  <a:pt x="28512" y="29024"/>
                  <a:pt x="28655" y="29050"/>
                  <a:pt x="28753" y="29068"/>
                </a:cubicBezTo>
                <a:cubicBezTo>
                  <a:pt x="28753" y="29131"/>
                  <a:pt x="28753" y="29184"/>
                  <a:pt x="28753" y="29229"/>
                </a:cubicBezTo>
                <a:cubicBezTo>
                  <a:pt x="28753" y="30299"/>
                  <a:pt x="29217" y="31370"/>
                  <a:pt x="30047" y="32173"/>
                </a:cubicBezTo>
                <a:cubicBezTo>
                  <a:pt x="30866" y="33017"/>
                  <a:pt x="31927" y="33477"/>
                  <a:pt x="33000" y="33477"/>
                </a:cubicBezTo>
                <a:cubicBezTo>
                  <a:pt x="33095" y="33477"/>
                  <a:pt x="33190" y="33474"/>
                  <a:pt x="33285" y="33466"/>
                </a:cubicBezTo>
                <a:lnTo>
                  <a:pt x="33410" y="33457"/>
                </a:lnTo>
                <a:lnTo>
                  <a:pt x="33446" y="33306"/>
                </a:lnTo>
                <a:cubicBezTo>
                  <a:pt x="33544" y="32164"/>
                  <a:pt x="33053" y="30968"/>
                  <a:pt x="32143" y="30067"/>
                </a:cubicBezTo>
                <a:cubicBezTo>
                  <a:pt x="31310" y="29235"/>
                  <a:pt x="30242" y="28782"/>
                  <a:pt x="29175" y="28782"/>
                </a:cubicBezTo>
                <a:cubicBezTo>
                  <a:pt x="29144" y="28782"/>
                  <a:pt x="29114" y="28782"/>
                  <a:pt x="29083" y="28783"/>
                </a:cubicBezTo>
                <a:cubicBezTo>
                  <a:pt x="29065" y="28685"/>
                  <a:pt x="29039" y="28533"/>
                  <a:pt x="28994" y="28337"/>
                </a:cubicBezTo>
                <a:cubicBezTo>
                  <a:pt x="29598" y="28199"/>
                  <a:pt x="30162" y="28129"/>
                  <a:pt x="30688" y="28129"/>
                </a:cubicBezTo>
                <a:close/>
                <a:moveTo>
                  <a:pt x="27879" y="31664"/>
                </a:moveTo>
                <a:cubicBezTo>
                  <a:pt x="28013" y="32431"/>
                  <a:pt x="28316" y="33109"/>
                  <a:pt x="28798" y="33689"/>
                </a:cubicBezTo>
                <a:cubicBezTo>
                  <a:pt x="28958" y="33886"/>
                  <a:pt x="29137" y="34064"/>
                  <a:pt x="29315" y="34225"/>
                </a:cubicBezTo>
                <a:cubicBezTo>
                  <a:pt x="29217" y="34599"/>
                  <a:pt x="28798" y="35866"/>
                  <a:pt x="27656" y="36446"/>
                </a:cubicBezTo>
                <a:cubicBezTo>
                  <a:pt x="27305" y="36620"/>
                  <a:pt x="26912" y="36705"/>
                  <a:pt x="26482" y="36705"/>
                </a:cubicBezTo>
                <a:cubicBezTo>
                  <a:pt x="25896" y="36705"/>
                  <a:pt x="25240"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3" y="33841"/>
                  <a:pt x="27558" y="32913"/>
                  <a:pt x="27879" y="31664"/>
                </a:cubicBezTo>
                <a:close/>
                <a:moveTo>
                  <a:pt x="14230" y="31869"/>
                </a:moveTo>
                <a:cubicBezTo>
                  <a:pt x="14363" y="32271"/>
                  <a:pt x="14586" y="32646"/>
                  <a:pt x="14908" y="32958"/>
                </a:cubicBezTo>
                <a:cubicBezTo>
                  <a:pt x="15443" y="33484"/>
                  <a:pt x="16148" y="33796"/>
                  <a:pt x="16906" y="33796"/>
                </a:cubicBezTo>
                <a:cubicBezTo>
                  <a:pt x="17432" y="33796"/>
                  <a:pt x="17932" y="33645"/>
                  <a:pt x="18369" y="33377"/>
                </a:cubicBezTo>
                <a:lnTo>
                  <a:pt x="18369" y="33377"/>
                </a:lnTo>
                <a:cubicBezTo>
                  <a:pt x="17932" y="34010"/>
                  <a:pt x="17673" y="34697"/>
                  <a:pt x="17602" y="35438"/>
                </a:cubicBezTo>
                <a:cubicBezTo>
                  <a:pt x="17593" y="35598"/>
                  <a:pt x="17593" y="35741"/>
                  <a:pt x="17593" y="35893"/>
                </a:cubicBezTo>
                <a:cubicBezTo>
                  <a:pt x="17593" y="35991"/>
                  <a:pt x="17593" y="36089"/>
                  <a:pt x="17602" y="36196"/>
                </a:cubicBezTo>
                <a:cubicBezTo>
                  <a:pt x="17344" y="36339"/>
                  <a:pt x="16591" y="36723"/>
                  <a:pt x="15716" y="36723"/>
                </a:cubicBezTo>
                <a:cubicBezTo>
                  <a:pt x="15440" y="36723"/>
                  <a:pt x="15152" y="36685"/>
                  <a:pt x="14863" y="36589"/>
                </a:cubicBezTo>
                <a:cubicBezTo>
                  <a:pt x="13989" y="36294"/>
                  <a:pt x="13275" y="35491"/>
                  <a:pt x="12793" y="34234"/>
                </a:cubicBezTo>
                <a:cubicBezTo>
                  <a:pt x="12990" y="34064"/>
                  <a:pt x="13177" y="33877"/>
                  <a:pt x="13346" y="33671"/>
                </a:cubicBezTo>
                <a:cubicBezTo>
                  <a:pt x="13784" y="33154"/>
                  <a:pt x="14078" y="32547"/>
                  <a:pt x="14230" y="31869"/>
                </a:cubicBezTo>
                <a:close/>
                <a:moveTo>
                  <a:pt x="12526" y="34448"/>
                </a:moveTo>
                <a:cubicBezTo>
                  <a:pt x="13034" y="35759"/>
                  <a:pt x="13792" y="36589"/>
                  <a:pt x="14765" y="36910"/>
                </a:cubicBezTo>
                <a:cubicBezTo>
                  <a:pt x="15092" y="37021"/>
                  <a:pt x="15417" y="37064"/>
                  <a:pt x="15727" y="37064"/>
                </a:cubicBezTo>
                <a:cubicBezTo>
                  <a:pt x="16563" y="37064"/>
                  <a:pt x="17286" y="36744"/>
                  <a:pt x="17637" y="36562"/>
                </a:cubicBezTo>
                <a:cubicBezTo>
                  <a:pt x="17673" y="36830"/>
                  <a:pt x="17727" y="37097"/>
                  <a:pt x="17807" y="37356"/>
                </a:cubicBezTo>
                <a:cubicBezTo>
                  <a:pt x="17501" y="37530"/>
                  <a:pt x="16580" y="38003"/>
                  <a:pt x="15487" y="38003"/>
                </a:cubicBezTo>
                <a:cubicBezTo>
                  <a:pt x="15179" y="38003"/>
                  <a:pt x="14858" y="37965"/>
                  <a:pt x="14533" y="37873"/>
                </a:cubicBezTo>
                <a:cubicBezTo>
                  <a:pt x="13355" y="37534"/>
                  <a:pt x="12392" y="36562"/>
                  <a:pt x="11660" y="34992"/>
                </a:cubicBezTo>
                <a:cubicBezTo>
                  <a:pt x="11964" y="34840"/>
                  <a:pt x="12249" y="34653"/>
                  <a:pt x="12526" y="34448"/>
                </a:cubicBezTo>
                <a:close/>
                <a:moveTo>
                  <a:pt x="29601" y="34457"/>
                </a:moveTo>
                <a:cubicBezTo>
                  <a:pt x="29815" y="34626"/>
                  <a:pt x="30047" y="34769"/>
                  <a:pt x="30279" y="34903"/>
                </a:cubicBezTo>
                <a:cubicBezTo>
                  <a:pt x="30163" y="35349"/>
                  <a:pt x="29681" y="36838"/>
                  <a:pt x="28325" y="37579"/>
                </a:cubicBezTo>
                <a:cubicBezTo>
                  <a:pt x="27798" y="37873"/>
                  <a:pt x="27199" y="38018"/>
                  <a:pt x="26533" y="38018"/>
                </a:cubicBezTo>
                <a:cubicBezTo>
                  <a:pt x="25847" y="38018"/>
                  <a:pt x="25090" y="37864"/>
                  <a:pt x="24266" y="37561"/>
                </a:cubicBezTo>
                <a:cubicBezTo>
                  <a:pt x="24364" y="37240"/>
                  <a:pt x="24444" y="36910"/>
                  <a:pt x="24489" y="36571"/>
                </a:cubicBezTo>
                <a:cubicBezTo>
                  <a:pt x="25216" y="36882"/>
                  <a:pt x="25879" y="37040"/>
                  <a:pt x="26482" y="37040"/>
                </a:cubicBezTo>
                <a:cubicBezTo>
                  <a:pt x="26966" y="37040"/>
                  <a:pt x="27411" y="36938"/>
                  <a:pt x="27816" y="36731"/>
                </a:cubicBezTo>
                <a:cubicBezTo>
                  <a:pt x="28958" y="36169"/>
                  <a:pt x="29431" y="34992"/>
                  <a:pt x="29601" y="34457"/>
                </a:cubicBezTo>
                <a:close/>
                <a:moveTo>
                  <a:pt x="21045" y="32431"/>
                </a:moveTo>
                <a:cubicBezTo>
                  <a:pt x="21768" y="33092"/>
                  <a:pt x="22196" y="34153"/>
                  <a:pt x="22196" y="35268"/>
                </a:cubicBezTo>
                <a:cubicBezTo>
                  <a:pt x="22196" y="36383"/>
                  <a:pt x="21768" y="37427"/>
                  <a:pt x="21045" y="38105"/>
                </a:cubicBezTo>
                <a:cubicBezTo>
                  <a:pt x="20314" y="37418"/>
                  <a:pt x="19894" y="36392"/>
                  <a:pt x="19894" y="35277"/>
                </a:cubicBezTo>
                <a:cubicBezTo>
                  <a:pt x="19894" y="34153"/>
                  <a:pt x="20332" y="33092"/>
                  <a:pt x="21045" y="32431"/>
                </a:cubicBezTo>
                <a:close/>
                <a:moveTo>
                  <a:pt x="30591" y="35063"/>
                </a:moveTo>
                <a:cubicBezTo>
                  <a:pt x="30769" y="35161"/>
                  <a:pt x="30965" y="35242"/>
                  <a:pt x="31153" y="35322"/>
                </a:cubicBezTo>
                <a:cubicBezTo>
                  <a:pt x="31046" y="35857"/>
                  <a:pt x="30564" y="37793"/>
                  <a:pt x="28967" y="38640"/>
                </a:cubicBezTo>
                <a:cubicBezTo>
                  <a:pt x="28438" y="38920"/>
                  <a:pt x="27841" y="39061"/>
                  <a:pt x="27178" y="39061"/>
                </a:cubicBezTo>
                <a:cubicBezTo>
                  <a:pt x="26251" y="39061"/>
                  <a:pt x="25196" y="38786"/>
                  <a:pt x="24016" y="38230"/>
                </a:cubicBezTo>
                <a:cubicBezTo>
                  <a:pt x="24061" y="38114"/>
                  <a:pt x="24114" y="37998"/>
                  <a:pt x="24150" y="37873"/>
                </a:cubicBezTo>
                <a:cubicBezTo>
                  <a:pt x="25015" y="38194"/>
                  <a:pt x="25809" y="38355"/>
                  <a:pt x="26534" y="38355"/>
                </a:cubicBezTo>
                <a:cubicBezTo>
                  <a:pt x="27259" y="38355"/>
                  <a:pt x="27914" y="38194"/>
                  <a:pt x="28503" y="37873"/>
                </a:cubicBezTo>
                <a:cubicBezTo>
                  <a:pt x="29904" y="37097"/>
                  <a:pt x="30430" y="35616"/>
                  <a:pt x="30591" y="35063"/>
                </a:cubicBezTo>
                <a:close/>
                <a:moveTo>
                  <a:pt x="11366" y="35135"/>
                </a:moveTo>
                <a:cubicBezTo>
                  <a:pt x="12124" y="36803"/>
                  <a:pt x="13159" y="37829"/>
                  <a:pt x="14426" y="38194"/>
                </a:cubicBezTo>
                <a:cubicBezTo>
                  <a:pt x="14797" y="38303"/>
                  <a:pt x="15160" y="38346"/>
                  <a:pt x="15505" y="38346"/>
                </a:cubicBezTo>
                <a:cubicBezTo>
                  <a:pt x="16612" y="38346"/>
                  <a:pt x="17531" y="37897"/>
                  <a:pt x="17905" y="37686"/>
                </a:cubicBezTo>
                <a:cubicBezTo>
                  <a:pt x="17976" y="37882"/>
                  <a:pt x="18048" y="38070"/>
                  <a:pt x="18128" y="38257"/>
                </a:cubicBezTo>
                <a:cubicBezTo>
                  <a:pt x="17777" y="38493"/>
                  <a:pt x="16604" y="39218"/>
                  <a:pt x="15246" y="39218"/>
                </a:cubicBezTo>
                <a:cubicBezTo>
                  <a:pt x="14912" y="39218"/>
                  <a:pt x="14567" y="39174"/>
                  <a:pt x="14221" y="39069"/>
                </a:cubicBezTo>
                <a:cubicBezTo>
                  <a:pt x="12847" y="38658"/>
                  <a:pt x="11785" y="37392"/>
                  <a:pt x="11018" y="35286"/>
                </a:cubicBezTo>
                <a:cubicBezTo>
                  <a:pt x="11134" y="35233"/>
                  <a:pt x="11250" y="35188"/>
                  <a:pt x="11366" y="35135"/>
                </a:cubicBezTo>
                <a:close/>
                <a:moveTo>
                  <a:pt x="21545" y="31807"/>
                </a:moveTo>
                <a:cubicBezTo>
                  <a:pt x="23168" y="32824"/>
                  <a:pt x="24061"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50" y="36776"/>
                  <a:pt x="24043" y="37195"/>
                  <a:pt x="23900" y="37606"/>
                </a:cubicBezTo>
                <a:cubicBezTo>
                  <a:pt x="23900" y="37606"/>
                  <a:pt x="23900" y="37606"/>
                  <a:pt x="23900" y="37615"/>
                </a:cubicBezTo>
                <a:cubicBezTo>
                  <a:pt x="23891" y="37623"/>
                  <a:pt x="23882" y="37632"/>
                  <a:pt x="23882" y="37650"/>
                </a:cubicBezTo>
                <a:cubicBezTo>
                  <a:pt x="23811" y="37847"/>
                  <a:pt x="23739" y="38043"/>
                  <a:pt x="23650" y="38230"/>
                </a:cubicBezTo>
                <a:cubicBezTo>
                  <a:pt x="23641" y="38230"/>
                  <a:pt x="23641" y="38239"/>
                  <a:pt x="23632" y="38248"/>
                </a:cubicBezTo>
                <a:lnTo>
                  <a:pt x="23632" y="38257"/>
                </a:lnTo>
                <a:cubicBezTo>
                  <a:pt x="22829" y="39996"/>
                  <a:pt x="21429" y="41397"/>
                  <a:pt x="21063" y="41745"/>
                </a:cubicBezTo>
                <a:cubicBezTo>
                  <a:pt x="20519" y="41228"/>
                  <a:pt x="17923" y="38605"/>
                  <a:pt x="17923" y="35893"/>
                </a:cubicBezTo>
                <a:cubicBezTo>
                  <a:pt x="17923" y="35741"/>
                  <a:pt x="17923" y="35607"/>
                  <a:pt x="17941" y="35474"/>
                </a:cubicBezTo>
                <a:cubicBezTo>
                  <a:pt x="18083" y="34046"/>
                  <a:pt x="18976" y="32806"/>
                  <a:pt x="20608" y="31807"/>
                </a:cubicBezTo>
                <a:cubicBezTo>
                  <a:pt x="20697" y="31950"/>
                  <a:pt x="20778" y="32066"/>
                  <a:pt x="20840" y="32155"/>
                </a:cubicBezTo>
                <a:cubicBezTo>
                  <a:pt x="20046" y="32886"/>
                  <a:pt x="19538" y="34037"/>
                  <a:pt x="19538" y="35277"/>
                </a:cubicBezTo>
                <a:cubicBezTo>
                  <a:pt x="19538" y="36544"/>
                  <a:pt x="20055" y="37722"/>
                  <a:pt x="20929" y="38471"/>
                </a:cubicBezTo>
                <a:lnTo>
                  <a:pt x="21045" y="38560"/>
                </a:lnTo>
                <a:lnTo>
                  <a:pt x="21161" y="38471"/>
                </a:lnTo>
                <a:cubicBezTo>
                  <a:pt x="22018" y="37722"/>
                  <a:pt x="22526" y="36535"/>
                  <a:pt x="22526" y="35268"/>
                </a:cubicBezTo>
                <a:cubicBezTo>
                  <a:pt x="22526" y="34064"/>
                  <a:pt x="22062" y="32931"/>
                  <a:pt x="21295" y="32200"/>
                </a:cubicBezTo>
                <a:cubicBezTo>
                  <a:pt x="21358" y="32110"/>
                  <a:pt x="21447" y="31976"/>
                  <a:pt x="21545" y="31807"/>
                </a:cubicBezTo>
                <a:close/>
                <a:moveTo>
                  <a:pt x="21117" y="1"/>
                </a:moveTo>
                <a:cubicBezTo>
                  <a:pt x="21105" y="1"/>
                  <a:pt x="21093" y="2"/>
                  <a:pt x="21081" y="4"/>
                </a:cubicBezTo>
                <a:cubicBezTo>
                  <a:pt x="21045" y="4"/>
                  <a:pt x="21001" y="13"/>
                  <a:pt x="20974" y="48"/>
                </a:cubicBezTo>
                <a:cubicBezTo>
                  <a:pt x="20867" y="129"/>
                  <a:pt x="19234" y="1609"/>
                  <a:pt x="18280" y="3590"/>
                </a:cubicBezTo>
                <a:cubicBezTo>
                  <a:pt x="17056" y="3017"/>
                  <a:pt x="15945" y="2727"/>
                  <a:pt x="14962" y="2727"/>
                </a:cubicBezTo>
                <a:cubicBezTo>
                  <a:pt x="14247" y="2727"/>
                  <a:pt x="13600" y="2880"/>
                  <a:pt x="13025" y="3188"/>
                </a:cubicBezTo>
                <a:cubicBezTo>
                  <a:pt x="11330" y="4098"/>
                  <a:pt x="10813" y="6043"/>
                  <a:pt x="10679" y="6694"/>
                </a:cubicBezTo>
                <a:cubicBezTo>
                  <a:pt x="9133" y="6152"/>
                  <a:pt x="7528" y="6077"/>
                  <a:pt x="6761" y="6077"/>
                </a:cubicBezTo>
                <a:cubicBezTo>
                  <a:pt x="6506" y="6077"/>
                  <a:pt x="6343" y="6086"/>
                  <a:pt x="6308" y="6088"/>
                </a:cubicBezTo>
                <a:cubicBezTo>
                  <a:pt x="6254" y="6088"/>
                  <a:pt x="6210" y="6132"/>
                  <a:pt x="6174" y="6177"/>
                </a:cubicBezTo>
                <a:cubicBezTo>
                  <a:pt x="6156" y="6204"/>
                  <a:pt x="6138" y="6239"/>
                  <a:pt x="6138" y="6284"/>
                </a:cubicBezTo>
                <a:cubicBezTo>
                  <a:pt x="6138" y="6311"/>
                  <a:pt x="6103" y="6489"/>
                  <a:pt x="6103" y="6766"/>
                </a:cubicBezTo>
                <a:cubicBezTo>
                  <a:pt x="6103" y="7551"/>
                  <a:pt x="6192" y="9157"/>
                  <a:pt x="6736" y="10691"/>
                </a:cubicBezTo>
                <a:cubicBezTo>
                  <a:pt x="4532" y="11494"/>
                  <a:pt x="3194" y="12645"/>
                  <a:pt x="2757" y="14117"/>
                </a:cubicBezTo>
                <a:cubicBezTo>
                  <a:pt x="2623" y="14500"/>
                  <a:pt x="2597" y="14875"/>
                  <a:pt x="2597" y="15241"/>
                </a:cubicBezTo>
                <a:cubicBezTo>
                  <a:pt x="2597" y="16632"/>
                  <a:pt x="3292" y="17819"/>
                  <a:pt x="3569" y="18247"/>
                </a:cubicBezTo>
                <a:cubicBezTo>
                  <a:pt x="1606" y="19202"/>
                  <a:pt x="134" y="20816"/>
                  <a:pt x="45" y="20914"/>
                </a:cubicBezTo>
                <a:cubicBezTo>
                  <a:pt x="18" y="20950"/>
                  <a:pt x="1" y="20986"/>
                  <a:pt x="1" y="21030"/>
                </a:cubicBezTo>
                <a:cubicBezTo>
                  <a:pt x="1" y="21048"/>
                  <a:pt x="9" y="21075"/>
                  <a:pt x="18" y="21102"/>
                </a:cubicBezTo>
                <a:cubicBezTo>
                  <a:pt x="18" y="21129"/>
                  <a:pt x="27" y="21155"/>
                  <a:pt x="63" y="21173"/>
                </a:cubicBezTo>
                <a:cubicBezTo>
                  <a:pt x="152" y="21271"/>
                  <a:pt x="1624" y="22913"/>
                  <a:pt x="3605" y="23858"/>
                </a:cubicBezTo>
                <a:cubicBezTo>
                  <a:pt x="3034" y="25098"/>
                  <a:pt x="2739" y="26196"/>
                  <a:pt x="2739" y="27177"/>
                </a:cubicBezTo>
                <a:cubicBezTo>
                  <a:pt x="2739" y="27891"/>
                  <a:pt x="2900" y="28542"/>
                  <a:pt x="3203" y="29113"/>
                </a:cubicBezTo>
                <a:cubicBezTo>
                  <a:pt x="4113" y="30808"/>
                  <a:pt x="6067" y="31334"/>
                  <a:pt x="6709" y="31459"/>
                </a:cubicBezTo>
                <a:cubicBezTo>
                  <a:pt x="6165" y="33002"/>
                  <a:pt x="6094" y="34608"/>
                  <a:pt x="6094" y="35384"/>
                </a:cubicBezTo>
                <a:cubicBezTo>
                  <a:pt x="6094" y="35625"/>
                  <a:pt x="6103" y="35804"/>
                  <a:pt x="6103" y="35830"/>
                </a:cubicBezTo>
                <a:cubicBezTo>
                  <a:pt x="6103" y="35902"/>
                  <a:pt x="6156" y="35955"/>
                  <a:pt x="6218" y="35982"/>
                </a:cubicBezTo>
                <a:cubicBezTo>
                  <a:pt x="6245" y="35991"/>
                  <a:pt x="6263" y="36000"/>
                  <a:pt x="6299" y="36009"/>
                </a:cubicBezTo>
                <a:cubicBezTo>
                  <a:pt x="6331" y="36011"/>
                  <a:pt x="6504" y="36021"/>
                  <a:pt x="6778" y="36021"/>
                </a:cubicBezTo>
                <a:cubicBezTo>
                  <a:pt x="7558" y="36021"/>
                  <a:pt x="9159" y="35943"/>
                  <a:pt x="10697" y="35402"/>
                </a:cubicBezTo>
                <a:cubicBezTo>
                  <a:pt x="11491" y="37615"/>
                  <a:pt x="12642" y="38944"/>
                  <a:pt x="14123" y="39399"/>
                </a:cubicBezTo>
                <a:cubicBezTo>
                  <a:pt x="14503" y="39513"/>
                  <a:pt x="14881" y="39560"/>
                  <a:pt x="15245" y="39560"/>
                </a:cubicBezTo>
                <a:cubicBezTo>
                  <a:pt x="16645" y="39560"/>
                  <a:pt x="17846" y="38859"/>
                  <a:pt x="18271" y="38569"/>
                </a:cubicBezTo>
                <a:cubicBezTo>
                  <a:pt x="19216" y="40532"/>
                  <a:pt x="20831" y="42004"/>
                  <a:pt x="20929" y="42093"/>
                </a:cubicBezTo>
                <a:cubicBezTo>
                  <a:pt x="20959" y="42122"/>
                  <a:pt x="20996" y="42136"/>
                  <a:pt x="21035" y="42136"/>
                </a:cubicBezTo>
                <a:cubicBezTo>
                  <a:pt x="21066" y="42136"/>
                  <a:pt x="21097" y="42127"/>
                  <a:pt x="21126" y="42111"/>
                </a:cubicBezTo>
                <a:cubicBezTo>
                  <a:pt x="21152" y="42111"/>
                  <a:pt x="21170" y="42102"/>
                  <a:pt x="21188" y="42084"/>
                </a:cubicBezTo>
                <a:cubicBezTo>
                  <a:pt x="21295" y="41995"/>
                  <a:pt x="22928" y="40514"/>
                  <a:pt x="23873" y="38533"/>
                </a:cubicBezTo>
                <a:cubicBezTo>
                  <a:pt x="25108" y="39107"/>
                  <a:pt x="26216" y="39396"/>
                  <a:pt x="27196" y="39396"/>
                </a:cubicBezTo>
                <a:cubicBezTo>
                  <a:pt x="27909" y="39396"/>
                  <a:pt x="28553" y="39243"/>
                  <a:pt x="29128" y="38935"/>
                </a:cubicBezTo>
                <a:cubicBezTo>
                  <a:pt x="30814" y="38034"/>
                  <a:pt x="31340" y="36089"/>
                  <a:pt x="31474" y="35438"/>
                </a:cubicBezTo>
                <a:cubicBezTo>
                  <a:pt x="33015" y="35972"/>
                  <a:pt x="34621" y="36046"/>
                  <a:pt x="35389" y="36046"/>
                </a:cubicBezTo>
                <a:cubicBezTo>
                  <a:pt x="35648" y="36046"/>
                  <a:pt x="35812" y="36038"/>
                  <a:pt x="35845" y="36036"/>
                </a:cubicBezTo>
                <a:cubicBezTo>
                  <a:pt x="35899" y="36036"/>
                  <a:pt x="35952" y="36000"/>
                  <a:pt x="35979" y="35946"/>
                </a:cubicBezTo>
                <a:cubicBezTo>
                  <a:pt x="35997" y="35920"/>
                  <a:pt x="36006" y="35893"/>
                  <a:pt x="36006" y="35857"/>
                </a:cubicBezTo>
                <a:cubicBezTo>
                  <a:pt x="36015" y="35714"/>
                  <a:pt x="36131" y="33511"/>
                  <a:pt x="35408" y="31441"/>
                </a:cubicBezTo>
                <a:cubicBezTo>
                  <a:pt x="37612" y="30647"/>
                  <a:pt x="38950" y="29488"/>
                  <a:pt x="39405" y="28016"/>
                </a:cubicBezTo>
                <a:cubicBezTo>
                  <a:pt x="39958" y="26187"/>
                  <a:pt x="38950" y="24429"/>
                  <a:pt x="38593" y="23876"/>
                </a:cubicBezTo>
                <a:cubicBezTo>
                  <a:pt x="40556" y="22922"/>
                  <a:pt x="42019" y="21316"/>
                  <a:pt x="42117" y="21209"/>
                </a:cubicBezTo>
                <a:cubicBezTo>
                  <a:pt x="42135" y="21173"/>
                  <a:pt x="42144" y="21129"/>
                  <a:pt x="42144" y="21084"/>
                </a:cubicBezTo>
                <a:cubicBezTo>
                  <a:pt x="42144" y="21039"/>
                  <a:pt x="42135" y="20986"/>
                  <a:pt x="42117" y="20950"/>
                </a:cubicBezTo>
                <a:cubicBezTo>
                  <a:pt x="42019" y="20843"/>
                  <a:pt x="40529" y="19202"/>
                  <a:pt x="38548" y="18256"/>
                </a:cubicBezTo>
                <a:cubicBezTo>
                  <a:pt x="39539" y="16133"/>
                  <a:pt x="39672" y="14375"/>
                  <a:pt x="38932" y="13019"/>
                </a:cubicBezTo>
                <a:cubicBezTo>
                  <a:pt x="38040" y="11324"/>
                  <a:pt x="36086" y="10789"/>
                  <a:pt x="35444" y="10664"/>
                </a:cubicBezTo>
                <a:cubicBezTo>
                  <a:pt x="36158" y="8603"/>
                  <a:pt x="36050" y="6436"/>
                  <a:pt x="36050" y="6293"/>
                </a:cubicBezTo>
                <a:cubicBezTo>
                  <a:pt x="36042" y="6248"/>
                  <a:pt x="36015" y="6204"/>
                  <a:pt x="35988" y="6177"/>
                </a:cubicBezTo>
                <a:cubicBezTo>
                  <a:pt x="35961" y="6141"/>
                  <a:pt x="35926" y="6123"/>
                  <a:pt x="35872" y="6123"/>
                </a:cubicBezTo>
                <a:cubicBezTo>
                  <a:pt x="35837" y="6121"/>
                  <a:pt x="35662" y="6112"/>
                  <a:pt x="35386" y="6112"/>
                </a:cubicBezTo>
                <a:cubicBezTo>
                  <a:pt x="34600" y="6112"/>
                  <a:pt x="32994" y="6189"/>
                  <a:pt x="31456" y="6730"/>
                </a:cubicBezTo>
                <a:cubicBezTo>
                  <a:pt x="30644" y="4527"/>
                  <a:pt x="29502" y="3180"/>
                  <a:pt x="28022" y="2725"/>
                </a:cubicBezTo>
                <a:cubicBezTo>
                  <a:pt x="27641" y="2610"/>
                  <a:pt x="27264" y="2563"/>
                  <a:pt x="26900" y="2563"/>
                </a:cubicBezTo>
                <a:cubicBezTo>
                  <a:pt x="25502" y="2563"/>
                  <a:pt x="24309" y="3264"/>
                  <a:pt x="23891" y="3554"/>
                </a:cubicBezTo>
                <a:cubicBezTo>
                  <a:pt x="22937" y="1592"/>
                  <a:pt x="21322" y="129"/>
                  <a:pt x="21215" y="48"/>
                </a:cubicBezTo>
                <a:cubicBezTo>
                  <a:pt x="21194" y="14"/>
                  <a:pt x="21157" y="1"/>
                  <a:pt x="21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rot="-1349776" flipH="1">
            <a:off x="-874569" y="4285505"/>
            <a:ext cx="1728273" cy="1728215"/>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7401912" y="-1752575"/>
            <a:ext cx="3491733" cy="3480062"/>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dk2"/>
            </a:gs>
            <a:gs pos="100000">
              <a:schemeClr val="lt1"/>
            </a:gs>
          </a:gsLst>
          <a:path path="circle">
            <a:fillToRect l="100000" t="100000"/>
          </a:path>
          <a:tileRect r="-100000" b="-100000"/>
        </a:gradFill>
        <a:effectLst/>
      </p:bgPr>
    </p:bg>
    <p:spTree>
      <p:nvGrpSpPr>
        <p:cNvPr id="1" name="Shape 723"/>
        <p:cNvGrpSpPr/>
        <p:nvPr/>
      </p:nvGrpSpPr>
      <p:grpSpPr>
        <a:xfrm>
          <a:off x="0" y="0"/>
          <a:ext cx="0" cy="0"/>
          <a:chOff x="0" y="0"/>
          <a:chExt cx="0" cy="0"/>
        </a:xfrm>
      </p:grpSpPr>
      <p:sp>
        <p:nvSpPr>
          <p:cNvPr id="724" name="Google Shape;724;p34"/>
          <p:cNvSpPr/>
          <p:nvPr/>
        </p:nvSpPr>
        <p:spPr>
          <a:xfrm>
            <a:off x="4916775" y="867175"/>
            <a:ext cx="1329300" cy="1329300"/>
          </a:xfrm>
          <a:prstGeom prst="ellipse">
            <a:avLst/>
          </a:prstGeom>
          <a:gradFill>
            <a:gsLst>
              <a:gs pos="0">
                <a:schemeClr val="lt1"/>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rot="5400000">
            <a:off x="1264975" y="1143050"/>
            <a:ext cx="1314000" cy="13140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989700" y="433450"/>
            <a:ext cx="736200" cy="7362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4398775" y="4080925"/>
            <a:ext cx="462900" cy="4629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39975" y="1754375"/>
            <a:ext cx="679800" cy="679800"/>
          </a:xfrm>
          <a:prstGeom prst="ellipse">
            <a:avLst/>
          </a:prstGeom>
          <a:gradFill>
            <a:gsLst>
              <a:gs pos="0">
                <a:schemeClr val="dk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rot="10800000">
            <a:off x="6162193" y="252795"/>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424150" y="3561450"/>
            <a:ext cx="919800" cy="919800"/>
          </a:xfrm>
          <a:prstGeom prst="ellipse">
            <a:avLst/>
          </a:prstGeom>
          <a:gradFill>
            <a:gsLst>
              <a:gs pos="0">
                <a:schemeClr val="dk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rot="10800000">
            <a:off x="3726850" y="468825"/>
            <a:ext cx="593100" cy="5931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rot="-5400000">
            <a:off x="1907200" y="3197350"/>
            <a:ext cx="765600" cy="765600"/>
          </a:xfrm>
          <a:prstGeom prst="donut">
            <a:avLst>
              <a:gd name="adj" fmla="val 25000"/>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2304475" y="1437575"/>
            <a:ext cx="577800" cy="577800"/>
          </a:xfrm>
          <a:prstGeom prst="donut">
            <a:avLst>
              <a:gd name="adj" fmla="val 25000"/>
            </a:avLst>
          </a:prstGeom>
          <a:gradFill>
            <a:gsLst>
              <a:gs pos="0">
                <a:schemeClr val="dk2">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7570050" y="1906400"/>
            <a:ext cx="593100" cy="593100"/>
          </a:xfrm>
          <a:prstGeom prst="ellipse">
            <a:avLst/>
          </a:prstGeom>
          <a:gradFill>
            <a:gsLst>
              <a:gs pos="0">
                <a:schemeClr val="dk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rot="10800000">
            <a:off x="7028900" y="1235275"/>
            <a:ext cx="593100" cy="5931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7389150" y="2679725"/>
            <a:ext cx="954900" cy="954900"/>
          </a:xfrm>
          <a:prstGeom prst="donut">
            <a:avLst>
              <a:gd name="adj" fmla="val 25000"/>
            </a:avLst>
          </a:prstGeom>
          <a:gradFill>
            <a:gsLst>
              <a:gs pos="0">
                <a:schemeClr val="lt1">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rot="10800000">
            <a:off x="3194475" y="2895050"/>
            <a:ext cx="1314000" cy="1314000"/>
          </a:xfrm>
          <a:prstGeom prst="ellipse">
            <a:avLst/>
          </a:prstGeom>
          <a:gradFill>
            <a:gsLst>
              <a:gs pos="0">
                <a:schemeClr val="lt1"/>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rot="-2700000">
            <a:off x="2536929" y="576539"/>
            <a:ext cx="593121" cy="593121"/>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3282625" y="1437575"/>
            <a:ext cx="1671300" cy="1671600"/>
          </a:xfrm>
          <a:prstGeom prst="donut">
            <a:avLst>
              <a:gd name="adj" fmla="val 25000"/>
            </a:avLst>
          </a:prstGeom>
          <a:gradFill>
            <a:gsLst>
              <a:gs pos="0">
                <a:schemeClr val="accent2">
                  <a:alpha val="0"/>
                </a:schemeClr>
              </a:gs>
              <a:gs pos="100000">
                <a:srgbClr val="FEE7BB">
                  <a:alpha val="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rot="10800000">
            <a:off x="5410775" y="3655300"/>
            <a:ext cx="593100" cy="593100"/>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a:off x="1264975" y="2232100"/>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rot="8100000">
            <a:off x="6120504" y="1603039"/>
            <a:ext cx="593121" cy="593121"/>
          </a:xfrm>
          <a:prstGeom prst="ellipse">
            <a:avLst/>
          </a:prstGeom>
          <a:gradFill>
            <a:gsLst>
              <a:gs pos="0">
                <a:schemeClr val="accent2"/>
              </a:gs>
              <a:gs pos="100000">
                <a:srgbClr val="FEE7BB">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8047575" y="3144850"/>
            <a:ext cx="870600" cy="870600"/>
          </a:xfrm>
          <a:prstGeom prst="ellipse">
            <a:avLst/>
          </a:prstGeom>
          <a:gradFill>
            <a:gsLst>
              <a:gs pos="0">
                <a:schemeClr val="accent2"/>
              </a:gs>
              <a:gs pos="100000">
                <a:srgbClr val="FEE7B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4460900" y="578750"/>
            <a:ext cx="588600" cy="5886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6598675" y="3171350"/>
            <a:ext cx="263700" cy="2637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a:off x="6778150" y="221650"/>
            <a:ext cx="211800" cy="2118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a:off x="1158975" y="1344200"/>
            <a:ext cx="264000" cy="2643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a:off x="2739238" y="3757300"/>
            <a:ext cx="388800" cy="389100"/>
          </a:xfrm>
          <a:prstGeom prst="ellipse">
            <a:avLst/>
          </a:prstGeom>
          <a:gradFill>
            <a:gsLst>
              <a:gs pos="0">
                <a:schemeClr val="accent2"/>
              </a:gs>
              <a:gs pos="100000">
                <a:srgbClr val="FEE9CC">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rot="1349802">
            <a:off x="-874865" y="-868673"/>
            <a:ext cx="1726765" cy="1726437"/>
          </a:xfrm>
          <a:custGeom>
            <a:avLst/>
            <a:gdLst/>
            <a:ahLst/>
            <a:cxnLst/>
            <a:rect l="l" t="t" r="r" b="b"/>
            <a:pathLst>
              <a:path w="42144" h="42136" extrusionOk="0">
                <a:moveTo>
                  <a:pt x="26903" y="2913"/>
                </a:moveTo>
                <a:cubicBezTo>
                  <a:pt x="27236" y="2913"/>
                  <a:pt x="27580" y="2957"/>
                  <a:pt x="27923" y="3064"/>
                </a:cubicBezTo>
                <a:cubicBezTo>
                  <a:pt x="29297" y="3474"/>
                  <a:pt x="30377" y="4750"/>
                  <a:pt x="31144" y="6846"/>
                </a:cubicBezTo>
                <a:cubicBezTo>
                  <a:pt x="31028" y="6891"/>
                  <a:pt x="30903" y="6944"/>
                  <a:pt x="30787" y="6998"/>
                </a:cubicBezTo>
                <a:cubicBezTo>
                  <a:pt x="30029" y="5329"/>
                  <a:pt x="29003" y="4304"/>
                  <a:pt x="27718" y="3947"/>
                </a:cubicBezTo>
                <a:cubicBezTo>
                  <a:pt x="27344" y="3834"/>
                  <a:pt x="26976" y="3789"/>
                  <a:pt x="26627" y="3789"/>
                </a:cubicBezTo>
                <a:cubicBezTo>
                  <a:pt x="25537" y="3789"/>
                  <a:pt x="24628" y="4230"/>
                  <a:pt x="24257" y="4446"/>
                </a:cubicBezTo>
                <a:cubicBezTo>
                  <a:pt x="24185" y="4250"/>
                  <a:pt x="24114" y="4054"/>
                  <a:pt x="24034" y="3866"/>
                </a:cubicBezTo>
                <a:cubicBezTo>
                  <a:pt x="24377" y="3630"/>
                  <a:pt x="25557" y="2913"/>
                  <a:pt x="26903" y="2913"/>
                </a:cubicBezTo>
                <a:close/>
                <a:moveTo>
                  <a:pt x="14960" y="3068"/>
                </a:moveTo>
                <a:cubicBezTo>
                  <a:pt x="15891" y="3068"/>
                  <a:pt x="16954" y="3344"/>
                  <a:pt x="18146" y="3893"/>
                </a:cubicBezTo>
                <a:cubicBezTo>
                  <a:pt x="18092" y="4009"/>
                  <a:pt x="18048" y="4125"/>
                  <a:pt x="18003" y="4241"/>
                </a:cubicBezTo>
                <a:cubicBezTo>
                  <a:pt x="17145" y="3926"/>
                  <a:pt x="16352" y="3767"/>
                  <a:pt x="15628" y="3767"/>
                </a:cubicBezTo>
                <a:cubicBezTo>
                  <a:pt x="14899" y="3767"/>
                  <a:pt x="14241" y="3928"/>
                  <a:pt x="13659" y="4250"/>
                </a:cubicBezTo>
                <a:cubicBezTo>
                  <a:pt x="12249" y="5026"/>
                  <a:pt x="11723" y="6498"/>
                  <a:pt x="11562" y="7060"/>
                </a:cubicBezTo>
                <a:cubicBezTo>
                  <a:pt x="11384" y="6971"/>
                  <a:pt x="11196" y="6891"/>
                  <a:pt x="11000" y="6810"/>
                </a:cubicBezTo>
                <a:cubicBezTo>
                  <a:pt x="11116" y="6284"/>
                  <a:pt x="11598" y="4339"/>
                  <a:pt x="13186" y="3483"/>
                </a:cubicBezTo>
                <a:cubicBezTo>
                  <a:pt x="13710" y="3206"/>
                  <a:pt x="14302" y="3068"/>
                  <a:pt x="14960" y="3068"/>
                </a:cubicBezTo>
                <a:close/>
                <a:moveTo>
                  <a:pt x="15629" y="4108"/>
                </a:moveTo>
                <a:cubicBezTo>
                  <a:pt x="16311" y="4108"/>
                  <a:pt x="17066" y="4260"/>
                  <a:pt x="17896" y="4562"/>
                </a:cubicBezTo>
                <a:cubicBezTo>
                  <a:pt x="17789" y="4883"/>
                  <a:pt x="17718" y="5214"/>
                  <a:pt x="17664" y="5553"/>
                </a:cubicBezTo>
                <a:cubicBezTo>
                  <a:pt x="16944" y="5242"/>
                  <a:pt x="16285" y="5087"/>
                  <a:pt x="15682" y="5087"/>
                </a:cubicBezTo>
                <a:cubicBezTo>
                  <a:pt x="15194" y="5087"/>
                  <a:pt x="14743" y="5188"/>
                  <a:pt x="14328" y="5392"/>
                </a:cubicBezTo>
                <a:cubicBezTo>
                  <a:pt x="13213" y="5963"/>
                  <a:pt x="12731" y="7149"/>
                  <a:pt x="12561" y="7676"/>
                </a:cubicBezTo>
                <a:cubicBezTo>
                  <a:pt x="12347" y="7515"/>
                  <a:pt x="12115" y="7363"/>
                  <a:pt x="11883" y="7230"/>
                </a:cubicBezTo>
                <a:cubicBezTo>
                  <a:pt x="11999" y="6801"/>
                  <a:pt x="12472" y="5285"/>
                  <a:pt x="13828" y="4544"/>
                </a:cubicBezTo>
                <a:cubicBezTo>
                  <a:pt x="14362" y="4253"/>
                  <a:pt x="14961" y="4108"/>
                  <a:pt x="15629" y="4108"/>
                </a:cubicBezTo>
                <a:close/>
                <a:moveTo>
                  <a:pt x="26660" y="4125"/>
                </a:moveTo>
                <a:cubicBezTo>
                  <a:pt x="26972" y="4125"/>
                  <a:pt x="27299" y="4163"/>
                  <a:pt x="27629" y="4259"/>
                </a:cubicBezTo>
                <a:cubicBezTo>
                  <a:pt x="28807" y="4598"/>
                  <a:pt x="29770" y="5570"/>
                  <a:pt x="30493" y="7140"/>
                </a:cubicBezTo>
                <a:cubicBezTo>
                  <a:pt x="30189" y="7292"/>
                  <a:pt x="29904" y="7479"/>
                  <a:pt x="29627" y="7685"/>
                </a:cubicBezTo>
                <a:cubicBezTo>
                  <a:pt x="29110" y="6364"/>
                  <a:pt x="28361" y="5535"/>
                  <a:pt x="27397" y="5214"/>
                </a:cubicBezTo>
                <a:cubicBezTo>
                  <a:pt x="27071" y="5106"/>
                  <a:pt x="26748" y="5063"/>
                  <a:pt x="26441" y="5063"/>
                </a:cubicBezTo>
                <a:cubicBezTo>
                  <a:pt x="25602" y="5063"/>
                  <a:pt x="24877" y="5381"/>
                  <a:pt x="24524" y="5570"/>
                </a:cubicBezTo>
                <a:cubicBezTo>
                  <a:pt x="24489" y="5303"/>
                  <a:pt x="24426" y="5035"/>
                  <a:pt x="24355" y="4767"/>
                </a:cubicBezTo>
                <a:cubicBezTo>
                  <a:pt x="24660" y="4594"/>
                  <a:pt x="25573" y="4125"/>
                  <a:pt x="26660" y="4125"/>
                </a:cubicBezTo>
                <a:close/>
                <a:moveTo>
                  <a:pt x="21117" y="4027"/>
                </a:moveTo>
                <a:cubicBezTo>
                  <a:pt x="21830" y="4705"/>
                  <a:pt x="22267" y="5758"/>
                  <a:pt x="22267" y="6864"/>
                </a:cubicBezTo>
                <a:cubicBezTo>
                  <a:pt x="22267" y="7970"/>
                  <a:pt x="21830" y="9014"/>
                  <a:pt x="21117" y="9710"/>
                </a:cubicBezTo>
                <a:cubicBezTo>
                  <a:pt x="20376" y="9014"/>
                  <a:pt x="19966" y="7988"/>
                  <a:pt x="19948" y="6864"/>
                </a:cubicBezTo>
                <a:cubicBezTo>
                  <a:pt x="19948" y="5758"/>
                  <a:pt x="20385" y="4705"/>
                  <a:pt x="21117" y="4027"/>
                </a:cubicBezTo>
                <a:close/>
                <a:moveTo>
                  <a:pt x="26451" y="5403"/>
                </a:moveTo>
                <a:cubicBezTo>
                  <a:pt x="26723" y="5403"/>
                  <a:pt x="27007" y="5440"/>
                  <a:pt x="27290" y="5535"/>
                </a:cubicBezTo>
                <a:cubicBezTo>
                  <a:pt x="28173" y="5838"/>
                  <a:pt x="28869" y="6632"/>
                  <a:pt x="29351" y="7908"/>
                </a:cubicBezTo>
                <a:cubicBezTo>
                  <a:pt x="29163" y="8068"/>
                  <a:pt x="28985" y="8247"/>
                  <a:pt x="28824" y="8443"/>
                </a:cubicBezTo>
                <a:cubicBezTo>
                  <a:pt x="28378" y="8978"/>
                  <a:pt x="28084" y="9585"/>
                  <a:pt x="27932" y="10272"/>
                </a:cubicBezTo>
                <a:cubicBezTo>
                  <a:pt x="27799" y="9861"/>
                  <a:pt x="27567" y="9487"/>
                  <a:pt x="27254" y="9174"/>
                </a:cubicBezTo>
                <a:cubicBezTo>
                  <a:pt x="26710" y="8639"/>
                  <a:pt x="25996" y="8354"/>
                  <a:pt x="25238" y="8354"/>
                </a:cubicBezTo>
                <a:cubicBezTo>
                  <a:pt x="24721" y="8354"/>
                  <a:pt x="24221" y="8488"/>
                  <a:pt x="23775" y="8755"/>
                </a:cubicBezTo>
                <a:cubicBezTo>
                  <a:pt x="24221" y="8122"/>
                  <a:pt x="24480"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8" y="387"/>
                </a:moveTo>
                <a:cubicBezTo>
                  <a:pt x="21491" y="753"/>
                  <a:pt x="22856" y="2127"/>
                  <a:pt x="23650" y="3840"/>
                </a:cubicBezTo>
                <a:cubicBezTo>
                  <a:pt x="23659" y="3866"/>
                  <a:pt x="23659" y="3884"/>
                  <a:pt x="23677" y="3902"/>
                </a:cubicBezTo>
                <a:cubicBezTo>
                  <a:pt x="23677" y="3902"/>
                  <a:pt x="23677" y="3911"/>
                  <a:pt x="23677" y="3911"/>
                </a:cubicBezTo>
                <a:cubicBezTo>
                  <a:pt x="23802"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48" y="6159"/>
                  <a:pt x="24248" y="6409"/>
                  <a:pt x="24221" y="6650"/>
                </a:cubicBezTo>
                <a:cubicBezTo>
                  <a:pt x="24078" y="8086"/>
                  <a:pt x="23177" y="9317"/>
                  <a:pt x="21545" y="10325"/>
                </a:cubicBezTo>
                <a:cubicBezTo>
                  <a:pt x="21456" y="10174"/>
                  <a:pt x="21375" y="10058"/>
                  <a:pt x="21313" y="9968"/>
                </a:cubicBezTo>
                <a:cubicBezTo>
                  <a:pt x="22125" y="9219"/>
                  <a:pt x="22598" y="8068"/>
                  <a:pt x="22598" y="6864"/>
                </a:cubicBezTo>
                <a:cubicBezTo>
                  <a:pt x="22598" y="5579"/>
                  <a:pt x="22107" y="4420"/>
                  <a:pt x="21215" y="3661"/>
                </a:cubicBezTo>
                <a:lnTo>
                  <a:pt x="21117" y="3572"/>
                </a:lnTo>
                <a:lnTo>
                  <a:pt x="21001" y="3661"/>
                </a:lnTo>
                <a:cubicBezTo>
                  <a:pt x="20126" y="4420"/>
                  <a:pt x="19618" y="5579"/>
                  <a:pt x="19618" y="6864"/>
                </a:cubicBezTo>
                <a:cubicBezTo>
                  <a:pt x="19618" y="8077"/>
                  <a:pt x="20073" y="9192"/>
                  <a:pt x="20867" y="9933"/>
                </a:cubicBezTo>
                <a:cubicBezTo>
                  <a:pt x="20804" y="10022"/>
                  <a:pt x="20715" y="10156"/>
                  <a:pt x="20608" y="10325"/>
                </a:cubicBezTo>
                <a:cubicBezTo>
                  <a:pt x="18993" y="9308"/>
                  <a:pt x="18092" y="8068"/>
                  <a:pt x="17968" y="6650"/>
                </a:cubicBezTo>
                <a:cubicBezTo>
                  <a:pt x="17950" y="6507"/>
                  <a:pt x="17941" y="6364"/>
                  <a:pt x="17941" y="6248"/>
                </a:cubicBezTo>
                <a:cubicBezTo>
                  <a:pt x="17941" y="6115"/>
                  <a:pt x="17950" y="5990"/>
                  <a:pt x="17959" y="5856"/>
                </a:cubicBezTo>
                <a:cubicBezTo>
                  <a:pt x="17968" y="5829"/>
                  <a:pt x="17968" y="5802"/>
                  <a:pt x="17968" y="5776"/>
                </a:cubicBezTo>
                <a:cubicBezTo>
                  <a:pt x="18235" y="3215"/>
                  <a:pt x="20599" y="851"/>
                  <a:pt x="21108" y="387"/>
                </a:cubicBezTo>
                <a:close/>
                <a:moveTo>
                  <a:pt x="15686" y="5427"/>
                </a:moveTo>
                <a:cubicBezTo>
                  <a:pt x="16270" y="5427"/>
                  <a:pt x="16918" y="5587"/>
                  <a:pt x="17629" y="5909"/>
                </a:cubicBezTo>
                <a:cubicBezTo>
                  <a:pt x="17620" y="6016"/>
                  <a:pt x="17620" y="6123"/>
                  <a:pt x="17620" y="6239"/>
                </a:cubicBezTo>
                <a:cubicBezTo>
                  <a:pt x="17620" y="6382"/>
                  <a:pt x="17620" y="6516"/>
                  <a:pt x="17629" y="6659"/>
                </a:cubicBezTo>
                <a:cubicBezTo>
                  <a:pt x="17700" y="7355"/>
                  <a:pt x="17923" y="8006"/>
                  <a:pt x="18307" y="8603"/>
                </a:cubicBezTo>
                <a:cubicBezTo>
                  <a:pt x="17914" y="8407"/>
                  <a:pt x="17486" y="8291"/>
                  <a:pt x="17022" y="8291"/>
                </a:cubicBezTo>
                <a:cubicBezTo>
                  <a:pt x="15702" y="8291"/>
                  <a:pt x="14586" y="9219"/>
                  <a:pt x="14283" y="10468"/>
                </a:cubicBezTo>
                <a:cubicBezTo>
                  <a:pt x="14149" y="9701"/>
                  <a:pt x="13846" y="9023"/>
                  <a:pt x="13364" y="8443"/>
                </a:cubicBezTo>
                <a:cubicBezTo>
                  <a:pt x="13204" y="8247"/>
                  <a:pt x="13025" y="8068"/>
                  <a:pt x="12838" y="7908"/>
                </a:cubicBezTo>
                <a:cubicBezTo>
                  <a:pt x="12945" y="7524"/>
                  <a:pt x="13382" y="6257"/>
                  <a:pt x="14488" y="5695"/>
                </a:cubicBezTo>
                <a:cubicBezTo>
                  <a:pt x="14850" y="5516"/>
                  <a:pt x="15250" y="5427"/>
                  <a:pt x="15686" y="5427"/>
                </a:cubicBezTo>
                <a:close/>
                <a:moveTo>
                  <a:pt x="9159" y="8994"/>
                </a:moveTo>
                <a:cubicBezTo>
                  <a:pt x="10117" y="8994"/>
                  <a:pt x="11136" y="9427"/>
                  <a:pt x="11874" y="10182"/>
                </a:cubicBezTo>
                <a:cubicBezTo>
                  <a:pt x="12659" y="10968"/>
                  <a:pt x="13070" y="12002"/>
                  <a:pt x="13070" y="13002"/>
                </a:cubicBezTo>
                <a:cubicBezTo>
                  <a:pt x="13022" y="13004"/>
                  <a:pt x="12973" y="13005"/>
                  <a:pt x="12925" y="13005"/>
                </a:cubicBezTo>
                <a:cubicBezTo>
                  <a:pt x="11958" y="13005"/>
                  <a:pt x="11007" y="12580"/>
                  <a:pt x="10242" y="11815"/>
                </a:cubicBezTo>
                <a:cubicBezTo>
                  <a:pt x="9457" y="11030"/>
                  <a:pt x="9002" y="9995"/>
                  <a:pt x="9046" y="8996"/>
                </a:cubicBezTo>
                <a:cubicBezTo>
                  <a:pt x="9084" y="8995"/>
                  <a:pt x="9122" y="8994"/>
                  <a:pt x="9159" y="8994"/>
                </a:cubicBezTo>
                <a:close/>
                <a:moveTo>
                  <a:pt x="33065" y="9031"/>
                </a:moveTo>
                <a:cubicBezTo>
                  <a:pt x="33094" y="9031"/>
                  <a:pt x="33122" y="9031"/>
                  <a:pt x="33151" y="9032"/>
                </a:cubicBezTo>
                <a:cubicBezTo>
                  <a:pt x="33196" y="10040"/>
                  <a:pt x="32741" y="11066"/>
                  <a:pt x="31974" y="11860"/>
                </a:cubicBezTo>
                <a:cubicBezTo>
                  <a:pt x="31211" y="12622"/>
                  <a:pt x="30197" y="13056"/>
                  <a:pt x="29232" y="13056"/>
                </a:cubicBezTo>
                <a:cubicBezTo>
                  <a:pt x="29203" y="13056"/>
                  <a:pt x="29174" y="13056"/>
                  <a:pt x="29146" y="13055"/>
                </a:cubicBezTo>
                <a:cubicBezTo>
                  <a:pt x="29101" y="12038"/>
                  <a:pt x="29538" y="11021"/>
                  <a:pt x="30323" y="10218"/>
                </a:cubicBezTo>
                <a:cubicBezTo>
                  <a:pt x="31086" y="9473"/>
                  <a:pt x="32084" y="9031"/>
                  <a:pt x="33065" y="9031"/>
                </a:cubicBezTo>
                <a:close/>
                <a:moveTo>
                  <a:pt x="22678" y="9924"/>
                </a:moveTo>
                <a:cubicBezTo>
                  <a:pt x="22482" y="10325"/>
                  <a:pt x="22383" y="10753"/>
                  <a:pt x="22383" y="11191"/>
                </a:cubicBezTo>
                <a:cubicBezTo>
                  <a:pt x="22383" y="11762"/>
                  <a:pt x="22553" y="12332"/>
                  <a:pt x="22901" y="12832"/>
                </a:cubicBezTo>
                <a:cubicBezTo>
                  <a:pt x="22794" y="12993"/>
                  <a:pt x="22696" y="13162"/>
                  <a:pt x="22598" y="13349"/>
                </a:cubicBezTo>
                <a:cubicBezTo>
                  <a:pt x="22508" y="12225"/>
                  <a:pt x="22080" y="11253"/>
                  <a:pt x="21714" y="10611"/>
                </a:cubicBezTo>
                <a:cubicBezTo>
                  <a:pt x="22071" y="10397"/>
                  <a:pt x="22392" y="10165"/>
                  <a:pt x="22678" y="9924"/>
                </a:cubicBezTo>
                <a:close/>
                <a:moveTo>
                  <a:pt x="19645" y="10058"/>
                </a:moveTo>
                <a:lnTo>
                  <a:pt x="19645" y="10058"/>
                </a:lnTo>
                <a:cubicBezTo>
                  <a:pt x="19886" y="10245"/>
                  <a:pt x="20153" y="10432"/>
                  <a:pt x="20439" y="10611"/>
                </a:cubicBezTo>
                <a:cubicBezTo>
                  <a:pt x="20073" y="11271"/>
                  <a:pt x="19636" y="12261"/>
                  <a:pt x="19555" y="13394"/>
                </a:cubicBezTo>
                <a:cubicBezTo>
                  <a:pt x="19466" y="13225"/>
                  <a:pt x="19368" y="13055"/>
                  <a:pt x="19261" y="12903"/>
                </a:cubicBezTo>
                <a:cubicBezTo>
                  <a:pt x="19663" y="12422"/>
                  <a:pt x="19859" y="11824"/>
                  <a:pt x="19859" y="11164"/>
                </a:cubicBezTo>
                <a:cubicBezTo>
                  <a:pt x="19859" y="10771"/>
                  <a:pt x="19787" y="10397"/>
                  <a:pt x="19645" y="10058"/>
                </a:cubicBezTo>
                <a:close/>
                <a:moveTo>
                  <a:pt x="17022" y="8630"/>
                </a:moveTo>
                <a:cubicBezTo>
                  <a:pt x="18405" y="8630"/>
                  <a:pt x="19529" y="9763"/>
                  <a:pt x="19529" y="11164"/>
                </a:cubicBezTo>
                <a:cubicBezTo>
                  <a:pt x="19529" y="11717"/>
                  <a:pt x="19368" y="12216"/>
                  <a:pt x="19065" y="12618"/>
                </a:cubicBezTo>
                <a:cubicBezTo>
                  <a:pt x="18244" y="11512"/>
                  <a:pt x="17209" y="10852"/>
                  <a:pt x="16986" y="10727"/>
                </a:cubicBezTo>
                <a:cubicBezTo>
                  <a:pt x="16959" y="10673"/>
                  <a:pt x="16897" y="10637"/>
                  <a:pt x="16843" y="10637"/>
                </a:cubicBezTo>
                <a:lnTo>
                  <a:pt x="16835" y="10637"/>
                </a:lnTo>
                <a:cubicBezTo>
                  <a:pt x="16824" y="10636"/>
                  <a:pt x="16813" y="10635"/>
                  <a:pt x="16803" y="10635"/>
                </a:cubicBezTo>
                <a:cubicBezTo>
                  <a:pt x="16751" y="10635"/>
                  <a:pt x="16704" y="10653"/>
                  <a:pt x="16674" y="10682"/>
                </a:cubicBezTo>
                <a:cubicBezTo>
                  <a:pt x="16638" y="10718"/>
                  <a:pt x="16629" y="10771"/>
                  <a:pt x="16629" y="10789"/>
                </a:cubicBezTo>
                <a:cubicBezTo>
                  <a:pt x="16629" y="10825"/>
                  <a:pt x="16629" y="10852"/>
                  <a:pt x="16647" y="10878"/>
                </a:cubicBezTo>
                <a:cubicBezTo>
                  <a:pt x="16585" y="11128"/>
                  <a:pt x="16442" y="11806"/>
                  <a:pt x="16442" y="12663"/>
                </a:cubicBezTo>
                <a:cubicBezTo>
                  <a:pt x="16442" y="12957"/>
                  <a:pt x="16460" y="13278"/>
                  <a:pt x="16504" y="13599"/>
                </a:cubicBezTo>
                <a:cubicBezTo>
                  <a:pt x="15354" y="13358"/>
                  <a:pt x="14533" y="12332"/>
                  <a:pt x="14533" y="11164"/>
                </a:cubicBezTo>
                <a:cubicBezTo>
                  <a:pt x="14533" y="9763"/>
                  <a:pt x="15666" y="8630"/>
                  <a:pt x="17022" y="8630"/>
                </a:cubicBezTo>
                <a:close/>
                <a:moveTo>
                  <a:pt x="25238" y="8684"/>
                </a:moveTo>
                <a:cubicBezTo>
                  <a:pt x="25925" y="8684"/>
                  <a:pt x="26532" y="8942"/>
                  <a:pt x="27013" y="9415"/>
                </a:cubicBezTo>
                <a:cubicBezTo>
                  <a:pt x="27486" y="9879"/>
                  <a:pt x="27745" y="10504"/>
                  <a:pt x="27745" y="11164"/>
                </a:cubicBezTo>
                <a:cubicBezTo>
                  <a:pt x="27745" y="11851"/>
                  <a:pt x="27486" y="12484"/>
                  <a:pt x="26987" y="12975"/>
                </a:cubicBezTo>
                <a:cubicBezTo>
                  <a:pt x="26612" y="13358"/>
                  <a:pt x="26130" y="13599"/>
                  <a:pt x="25631" y="13662"/>
                </a:cubicBezTo>
                <a:cubicBezTo>
                  <a:pt x="25863" y="12154"/>
                  <a:pt x="25506" y="10825"/>
                  <a:pt x="25488" y="10753"/>
                </a:cubicBezTo>
                <a:cubicBezTo>
                  <a:pt x="25488" y="10745"/>
                  <a:pt x="25479" y="10745"/>
                  <a:pt x="25479" y="10736"/>
                </a:cubicBezTo>
                <a:cubicBezTo>
                  <a:pt x="25479" y="10727"/>
                  <a:pt x="25479" y="10718"/>
                  <a:pt x="25470" y="10709"/>
                </a:cubicBezTo>
                <a:cubicBezTo>
                  <a:pt x="25443" y="10673"/>
                  <a:pt x="25417" y="10655"/>
                  <a:pt x="25381" y="10646"/>
                </a:cubicBezTo>
                <a:cubicBezTo>
                  <a:pt x="25372" y="10637"/>
                  <a:pt x="25363" y="10637"/>
                  <a:pt x="25354" y="10637"/>
                </a:cubicBezTo>
                <a:lnTo>
                  <a:pt x="25283" y="10637"/>
                </a:lnTo>
                <a:cubicBezTo>
                  <a:pt x="25283" y="10637"/>
                  <a:pt x="25274" y="10637"/>
                  <a:pt x="25274" y="10646"/>
                </a:cubicBezTo>
                <a:cubicBezTo>
                  <a:pt x="25265" y="10646"/>
                  <a:pt x="25247" y="10646"/>
                  <a:pt x="25238" y="10655"/>
                </a:cubicBezTo>
                <a:cubicBezTo>
                  <a:pt x="25176" y="10691"/>
                  <a:pt x="24016" y="11351"/>
                  <a:pt x="23115" y="12529"/>
                </a:cubicBezTo>
                <a:cubicBezTo>
                  <a:pt x="22499" y="11547"/>
                  <a:pt x="22633" y="10263"/>
                  <a:pt x="23445" y="9433"/>
                </a:cubicBezTo>
                <a:cubicBezTo>
                  <a:pt x="23927" y="8951"/>
                  <a:pt x="24569" y="8684"/>
                  <a:pt x="25238" y="8684"/>
                </a:cubicBezTo>
                <a:close/>
                <a:moveTo>
                  <a:pt x="6700" y="6424"/>
                </a:moveTo>
                <a:cubicBezTo>
                  <a:pt x="7740" y="6424"/>
                  <a:pt x="10689" y="6566"/>
                  <a:pt x="12508" y="8068"/>
                </a:cubicBezTo>
                <a:cubicBezTo>
                  <a:pt x="12526" y="8086"/>
                  <a:pt x="12535" y="8104"/>
                  <a:pt x="12561" y="8113"/>
                </a:cubicBezTo>
                <a:cubicBezTo>
                  <a:pt x="12758" y="8282"/>
                  <a:pt x="12936" y="8461"/>
                  <a:pt x="13097" y="8657"/>
                </a:cubicBezTo>
                <a:cubicBezTo>
                  <a:pt x="14033" y="9763"/>
                  <a:pt x="14265" y="11271"/>
                  <a:pt x="13810" y="13153"/>
                </a:cubicBezTo>
                <a:cubicBezTo>
                  <a:pt x="13641" y="13109"/>
                  <a:pt x="13498" y="13082"/>
                  <a:pt x="13400" y="13064"/>
                </a:cubicBezTo>
                <a:cubicBezTo>
                  <a:pt x="13471" y="11940"/>
                  <a:pt x="12981" y="10807"/>
                  <a:pt x="12124" y="9942"/>
                </a:cubicBezTo>
                <a:cubicBezTo>
                  <a:pt x="11299" y="9133"/>
                  <a:pt x="10213" y="8654"/>
                  <a:pt x="9166" y="8654"/>
                </a:cubicBezTo>
                <a:cubicBezTo>
                  <a:pt x="9069" y="8654"/>
                  <a:pt x="8973" y="8658"/>
                  <a:pt x="8877" y="8666"/>
                </a:cubicBezTo>
                <a:lnTo>
                  <a:pt x="8743" y="8675"/>
                </a:lnTo>
                <a:lnTo>
                  <a:pt x="8716" y="8818"/>
                </a:lnTo>
                <a:lnTo>
                  <a:pt x="8716" y="9112"/>
                </a:lnTo>
                <a:cubicBezTo>
                  <a:pt x="8716" y="10156"/>
                  <a:pt x="9180" y="11235"/>
                  <a:pt x="10010" y="12056"/>
                </a:cubicBezTo>
                <a:cubicBezTo>
                  <a:pt x="10843" y="12898"/>
                  <a:pt x="11908" y="13343"/>
                  <a:pt x="12958" y="13343"/>
                </a:cubicBezTo>
                <a:cubicBezTo>
                  <a:pt x="12998" y="13343"/>
                  <a:pt x="13038" y="13342"/>
                  <a:pt x="13079" y="13341"/>
                </a:cubicBezTo>
                <a:cubicBezTo>
                  <a:pt x="13088" y="13439"/>
                  <a:pt x="13114" y="13599"/>
                  <a:pt x="13159" y="13796"/>
                </a:cubicBezTo>
                <a:cubicBezTo>
                  <a:pt x="12558" y="13936"/>
                  <a:pt x="11994" y="14007"/>
                  <a:pt x="11468" y="14007"/>
                </a:cubicBezTo>
                <a:cubicBezTo>
                  <a:pt x="10363" y="14007"/>
                  <a:pt x="9427" y="13696"/>
                  <a:pt x="8672" y="13073"/>
                </a:cubicBezTo>
                <a:cubicBezTo>
                  <a:pt x="8476" y="12903"/>
                  <a:pt x="8297" y="12725"/>
                  <a:pt x="8137" y="12529"/>
                </a:cubicBezTo>
                <a:cubicBezTo>
                  <a:pt x="8119" y="12484"/>
                  <a:pt x="8092" y="12457"/>
                  <a:pt x="8056" y="12440"/>
                </a:cubicBezTo>
                <a:cubicBezTo>
                  <a:pt x="7789" y="12109"/>
                  <a:pt x="7574" y="11744"/>
                  <a:pt x="7387" y="11369"/>
                </a:cubicBezTo>
                <a:cubicBezTo>
                  <a:pt x="7387" y="11369"/>
                  <a:pt x="7387" y="11360"/>
                  <a:pt x="7387" y="11360"/>
                </a:cubicBezTo>
                <a:cubicBezTo>
                  <a:pt x="7387" y="11351"/>
                  <a:pt x="7387" y="11351"/>
                  <a:pt x="7378" y="11351"/>
                </a:cubicBezTo>
                <a:cubicBezTo>
                  <a:pt x="6450" y="9406"/>
                  <a:pt x="6442" y="7016"/>
                  <a:pt x="6450" y="6427"/>
                </a:cubicBezTo>
                <a:cubicBezTo>
                  <a:pt x="6513" y="6425"/>
                  <a:pt x="6597" y="6424"/>
                  <a:pt x="6700" y="6424"/>
                </a:cubicBezTo>
                <a:close/>
                <a:moveTo>
                  <a:pt x="35435" y="6449"/>
                </a:moveTo>
                <a:cubicBezTo>
                  <a:pt x="35554" y="6449"/>
                  <a:pt x="35651"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5" y="12743"/>
                  <a:pt x="33686" y="12930"/>
                  <a:pt x="33490" y="13091"/>
                </a:cubicBezTo>
                <a:cubicBezTo>
                  <a:pt x="32735" y="13708"/>
                  <a:pt x="31811" y="14019"/>
                  <a:pt x="30718" y="14019"/>
                </a:cubicBezTo>
                <a:cubicBezTo>
                  <a:pt x="30184" y="14019"/>
                  <a:pt x="29609" y="13945"/>
                  <a:pt x="28994" y="13796"/>
                </a:cubicBezTo>
                <a:cubicBezTo>
                  <a:pt x="29030" y="13626"/>
                  <a:pt x="29056" y="13483"/>
                  <a:pt x="29074" y="13385"/>
                </a:cubicBezTo>
                <a:cubicBezTo>
                  <a:pt x="29122" y="13387"/>
                  <a:pt x="29169" y="13388"/>
                  <a:pt x="29217" y="13388"/>
                </a:cubicBezTo>
                <a:cubicBezTo>
                  <a:pt x="30272" y="13388"/>
                  <a:pt x="31377" y="12919"/>
                  <a:pt x="32188" y="12092"/>
                </a:cubicBezTo>
                <a:cubicBezTo>
                  <a:pt x="33098" y="11217"/>
                  <a:pt x="33570" y="10004"/>
                  <a:pt x="33472" y="8862"/>
                </a:cubicBezTo>
                <a:lnTo>
                  <a:pt x="33472" y="8719"/>
                </a:lnTo>
                <a:lnTo>
                  <a:pt x="33330" y="8711"/>
                </a:lnTo>
                <a:cubicBezTo>
                  <a:pt x="33245" y="8705"/>
                  <a:pt x="33161" y="8702"/>
                  <a:pt x="33076" y="8702"/>
                </a:cubicBezTo>
                <a:cubicBezTo>
                  <a:pt x="32003" y="8702"/>
                  <a:pt x="30901" y="9168"/>
                  <a:pt x="30091" y="9986"/>
                </a:cubicBezTo>
                <a:cubicBezTo>
                  <a:pt x="29279" y="10807"/>
                  <a:pt x="28798" y="11886"/>
                  <a:pt x="28798" y="12939"/>
                </a:cubicBezTo>
                <a:cubicBezTo>
                  <a:pt x="28798" y="12984"/>
                  <a:pt x="28798" y="13019"/>
                  <a:pt x="28798" y="13055"/>
                </a:cubicBezTo>
                <a:cubicBezTo>
                  <a:pt x="28700" y="13073"/>
                  <a:pt x="28539" y="13100"/>
                  <a:pt x="28334" y="13153"/>
                </a:cubicBezTo>
                <a:cubicBezTo>
                  <a:pt x="27906" y="11289"/>
                  <a:pt x="28155" y="9772"/>
                  <a:pt x="29074" y="8657"/>
                </a:cubicBezTo>
                <a:cubicBezTo>
                  <a:pt x="29235" y="8461"/>
                  <a:pt x="29422" y="8282"/>
                  <a:pt x="29609" y="8122"/>
                </a:cubicBezTo>
                <a:cubicBezTo>
                  <a:pt x="29618" y="8122"/>
                  <a:pt x="29618" y="8122"/>
                  <a:pt x="29627" y="8113"/>
                </a:cubicBezTo>
                <a:cubicBezTo>
                  <a:pt x="29663" y="8104"/>
                  <a:pt x="29690" y="8077"/>
                  <a:pt x="29708" y="8033"/>
                </a:cubicBezTo>
                <a:cubicBezTo>
                  <a:pt x="30038" y="7774"/>
                  <a:pt x="30403" y="7560"/>
                  <a:pt x="30778" y="7372"/>
                </a:cubicBezTo>
                <a:lnTo>
                  <a:pt x="30787" y="7372"/>
                </a:lnTo>
                <a:cubicBezTo>
                  <a:pt x="30796" y="7372"/>
                  <a:pt x="30805" y="7363"/>
                  <a:pt x="30805" y="7363"/>
                </a:cubicBezTo>
                <a:cubicBezTo>
                  <a:pt x="32513" y="6549"/>
                  <a:pt x="34572" y="6449"/>
                  <a:pt x="35435" y="6449"/>
                </a:cubicBezTo>
                <a:close/>
                <a:moveTo>
                  <a:pt x="14337" y="12029"/>
                </a:moveTo>
                <a:cubicBezTo>
                  <a:pt x="14649" y="13010"/>
                  <a:pt x="15496" y="13769"/>
                  <a:pt x="16558" y="13956"/>
                </a:cubicBezTo>
                <a:cubicBezTo>
                  <a:pt x="16603" y="14152"/>
                  <a:pt x="16656" y="14349"/>
                  <a:pt x="16719" y="14545"/>
                </a:cubicBezTo>
                <a:cubicBezTo>
                  <a:pt x="15844" y="13822"/>
                  <a:pt x="14836" y="13439"/>
                  <a:pt x="14131" y="13233"/>
                </a:cubicBezTo>
                <a:cubicBezTo>
                  <a:pt x="14230" y="12814"/>
                  <a:pt x="14301" y="12413"/>
                  <a:pt x="14337" y="12029"/>
                </a:cubicBezTo>
                <a:close/>
                <a:moveTo>
                  <a:pt x="27852" y="12279"/>
                </a:moveTo>
                <a:cubicBezTo>
                  <a:pt x="27888" y="12582"/>
                  <a:pt x="27941" y="12903"/>
                  <a:pt x="28013" y="13233"/>
                </a:cubicBezTo>
                <a:cubicBezTo>
                  <a:pt x="27308" y="13430"/>
                  <a:pt x="26291" y="13822"/>
                  <a:pt x="25417" y="14563"/>
                </a:cubicBezTo>
                <a:cubicBezTo>
                  <a:pt x="25470" y="14375"/>
                  <a:pt x="25524" y="14188"/>
                  <a:pt x="25559" y="14010"/>
                </a:cubicBezTo>
                <a:cubicBezTo>
                  <a:pt x="26193" y="13956"/>
                  <a:pt x="26764" y="13680"/>
                  <a:pt x="27219" y="13216"/>
                </a:cubicBezTo>
                <a:cubicBezTo>
                  <a:pt x="27495" y="12939"/>
                  <a:pt x="27709" y="12627"/>
                  <a:pt x="27852" y="12279"/>
                </a:cubicBezTo>
                <a:close/>
                <a:moveTo>
                  <a:pt x="21090" y="10218"/>
                </a:moveTo>
                <a:cubicBezTo>
                  <a:pt x="21152" y="10307"/>
                  <a:pt x="21224" y="10432"/>
                  <a:pt x="21313" y="10575"/>
                </a:cubicBezTo>
                <a:cubicBezTo>
                  <a:pt x="21313" y="10602"/>
                  <a:pt x="21322" y="10629"/>
                  <a:pt x="21331" y="10646"/>
                </a:cubicBezTo>
                <a:cubicBezTo>
                  <a:pt x="21349" y="10664"/>
                  <a:pt x="21366" y="10691"/>
                  <a:pt x="21384" y="10700"/>
                </a:cubicBezTo>
                <a:cubicBezTo>
                  <a:pt x="21812" y="11449"/>
                  <a:pt x="22383" y="12752"/>
                  <a:pt x="22267" y="14170"/>
                </a:cubicBezTo>
                <a:cubicBezTo>
                  <a:pt x="22259" y="14188"/>
                  <a:pt x="22259" y="14197"/>
                  <a:pt x="22250" y="14206"/>
                </a:cubicBezTo>
                <a:cubicBezTo>
                  <a:pt x="22143" y="14509"/>
                  <a:pt x="22098" y="14777"/>
                  <a:pt x="22089" y="15044"/>
                </a:cubicBezTo>
                <a:lnTo>
                  <a:pt x="22044" y="15116"/>
                </a:lnTo>
                <a:lnTo>
                  <a:pt x="22080" y="15134"/>
                </a:lnTo>
                <a:cubicBezTo>
                  <a:pt x="22009" y="15312"/>
                  <a:pt x="21928" y="15526"/>
                  <a:pt x="21812" y="15749"/>
                </a:cubicBezTo>
                <a:cubicBezTo>
                  <a:pt x="21572" y="15714"/>
                  <a:pt x="21322" y="15696"/>
                  <a:pt x="21072" y="15696"/>
                </a:cubicBezTo>
                <a:cubicBezTo>
                  <a:pt x="20822" y="15696"/>
                  <a:pt x="20572" y="15714"/>
                  <a:pt x="20332" y="15749"/>
                </a:cubicBezTo>
                <a:cubicBezTo>
                  <a:pt x="20189" y="15482"/>
                  <a:pt x="20109" y="15223"/>
                  <a:pt x="20055" y="14991"/>
                </a:cubicBezTo>
                <a:cubicBezTo>
                  <a:pt x="20055" y="14982"/>
                  <a:pt x="20055" y="14964"/>
                  <a:pt x="20046" y="14946"/>
                </a:cubicBezTo>
                <a:cubicBezTo>
                  <a:pt x="20046" y="14830"/>
                  <a:pt x="20019" y="14723"/>
                  <a:pt x="19975" y="14607"/>
                </a:cubicBezTo>
                <a:cubicBezTo>
                  <a:pt x="19966" y="14545"/>
                  <a:pt x="19948" y="14482"/>
                  <a:pt x="19948" y="14393"/>
                </a:cubicBezTo>
                <a:cubicBezTo>
                  <a:pt x="19948" y="14393"/>
                  <a:pt x="19948" y="14393"/>
                  <a:pt x="19948" y="14384"/>
                </a:cubicBezTo>
                <a:cubicBezTo>
                  <a:pt x="19671" y="12511"/>
                  <a:pt x="20715" y="10771"/>
                  <a:pt x="21090" y="10218"/>
                </a:cubicBezTo>
                <a:close/>
                <a:moveTo>
                  <a:pt x="25220" y="11057"/>
                </a:moveTo>
                <a:lnTo>
                  <a:pt x="25220" y="11057"/>
                </a:lnTo>
                <a:cubicBezTo>
                  <a:pt x="25354" y="11690"/>
                  <a:pt x="25631" y="13581"/>
                  <a:pt x="24792" y="15178"/>
                </a:cubicBezTo>
                <a:cubicBezTo>
                  <a:pt x="24783" y="15187"/>
                  <a:pt x="24774" y="15205"/>
                  <a:pt x="24765" y="15214"/>
                </a:cubicBezTo>
                <a:lnTo>
                  <a:pt x="24730" y="15214"/>
                </a:lnTo>
                <a:lnTo>
                  <a:pt x="24703" y="15285"/>
                </a:lnTo>
                <a:cubicBezTo>
                  <a:pt x="24596" y="15446"/>
                  <a:pt x="24462" y="15606"/>
                  <a:pt x="24373" y="15785"/>
                </a:cubicBezTo>
                <a:cubicBezTo>
                  <a:pt x="24373" y="15794"/>
                  <a:pt x="24364" y="15794"/>
                  <a:pt x="24364" y="15794"/>
                </a:cubicBezTo>
                <a:lnTo>
                  <a:pt x="24266" y="15910"/>
                </a:lnTo>
                <a:lnTo>
                  <a:pt x="24275" y="15937"/>
                </a:lnTo>
                <a:cubicBezTo>
                  <a:pt x="24168" y="16106"/>
                  <a:pt x="24007" y="16276"/>
                  <a:pt x="23802" y="16436"/>
                </a:cubicBezTo>
                <a:cubicBezTo>
                  <a:pt x="23374" y="16186"/>
                  <a:pt x="22910" y="15990"/>
                  <a:pt x="22419" y="15865"/>
                </a:cubicBezTo>
                <a:cubicBezTo>
                  <a:pt x="22401" y="15633"/>
                  <a:pt x="22401" y="15392"/>
                  <a:pt x="22428" y="15143"/>
                </a:cubicBezTo>
                <a:lnTo>
                  <a:pt x="22455" y="15036"/>
                </a:lnTo>
                <a:lnTo>
                  <a:pt x="22446" y="15036"/>
                </a:lnTo>
                <a:cubicBezTo>
                  <a:pt x="22526" y="14777"/>
                  <a:pt x="22571" y="14545"/>
                  <a:pt x="22589" y="14304"/>
                </a:cubicBezTo>
                <a:cubicBezTo>
                  <a:pt x="22589" y="14295"/>
                  <a:pt x="22589" y="14277"/>
                  <a:pt x="22589" y="14268"/>
                </a:cubicBezTo>
                <a:cubicBezTo>
                  <a:pt x="23115" y="12555"/>
                  <a:pt x="24685" y="11414"/>
                  <a:pt x="25220" y="11057"/>
                </a:cubicBezTo>
                <a:close/>
                <a:moveTo>
                  <a:pt x="16951" y="11101"/>
                </a:moveTo>
                <a:lnTo>
                  <a:pt x="16951" y="11101"/>
                </a:lnTo>
                <a:cubicBezTo>
                  <a:pt x="17530" y="11476"/>
                  <a:pt x="19136" y="12671"/>
                  <a:pt x="19618" y="14473"/>
                </a:cubicBezTo>
                <a:cubicBezTo>
                  <a:pt x="19618" y="14634"/>
                  <a:pt x="19645"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1" y="15330"/>
                  <a:pt x="19761" y="15598"/>
                  <a:pt x="19725" y="15865"/>
                </a:cubicBezTo>
                <a:cubicBezTo>
                  <a:pt x="19225" y="15999"/>
                  <a:pt x="18761" y="16195"/>
                  <a:pt x="18324" y="16454"/>
                </a:cubicBezTo>
                <a:cubicBezTo>
                  <a:pt x="18182" y="16338"/>
                  <a:pt x="18048" y="16204"/>
                  <a:pt x="17923" y="16070"/>
                </a:cubicBezTo>
                <a:cubicBezTo>
                  <a:pt x="17923" y="16070"/>
                  <a:pt x="17923" y="16061"/>
                  <a:pt x="17923" y="16061"/>
                </a:cubicBezTo>
                <a:cubicBezTo>
                  <a:pt x="17914" y="16035"/>
                  <a:pt x="17896" y="16017"/>
                  <a:pt x="17878" y="15990"/>
                </a:cubicBezTo>
                <a:cubicBezTo>
                  <a:pt x="17869" y="15981"/>
                  <a:pt x="17869" y="15981"/>
                  <a:pt x="17869" y="15981"/>
                </a:cubicBezTo>
                <a:cubicBezTo>
                  <a:pt x="17753" y="15767"/>
                  <a:pt x="17620" y="15544"/>
                  <a:pt x="17432" y="15330"/>
                </a:cubicBezTo>
                <a:cubicBezTo>
                  <a:pt x="17423" y="15321"/>
                  <a:pt x="17414" y="15312"/>
                  <a:pt x="17405" y="15294"/>
                </a:cubicBezTo>
                <a:cubicBezTo>
                  <a:pt x="17397" y="15285"/>
                  <a:pt x="17388" y="15267"/>
                  <a:pt x="17388" y="15259"/>
                </a:cubicBezTo>
                <a:lnTo>
                  <a:pt x="17352" y="15187"/>
                </a:lnTo>
                <a:cubicBezTo>
                  <a:pt x="17352" y="15178"/>
                  <a:pt x="17352" y="15178"/>
                  <a:pt x="17352" y="15178"/>
                </a:cubicBezTo>
                <a:cubicBezTo>
                  <a:pt x="17343" y="15169"/>
                  <a:pt x="17334" y="15151"/>
                  <a:pt x="17325" y="15143"/>
                </a:cubicBezTo>
                <a:cubicBezTo>
                  <a:pt x="17316" y="15134"/>
                  <a:pt x="17316" y="15125"/>
                  <a:pt x="17316" y="15116"/>
                </a:cubicBezTo>
                <a:cubicBezTo>
                  <a:pt x="16522" y="13564"/>
                  <a:pt x="16817" y="11735"/>
                  <a:pt x="16951" y="11101"/>
                </a:cubicBezTo>
                <a:close/>
                <a:moveTo>
                  <a:pt x="28905" y="14134"/>
                </a:moveTo>
                <a:cubicBezTo>
                  <a:pt x="29306" y="14224"/>
                  <a:pt x="29690" y="14286"/>
                  <a:pt x="30056" y="14322"/>
                </a:cubicBezTo>
                <a:cubicBezTo>
                  <a:pt x="29101" y="14661"/>
                  <a:pt x="28361" y="15508"/>
                  <a:pt x="28182" y="16552"/>
                </a:cubicBezTo>
                <a:cubicBezTo>
                  <a:pt x="27995" y="16588"/>
                  <a:pt x="27799" y="16641"/>
                  <a:pt x="27602" y="16695"/>
                </a:cubicBezTo>
                <a:cubicBezTo>
                  <a:pt x="28325" y="15829"/>
                  <a:pt x="28708" y="14830"/>
                  <a:pt x="28905" y="14134"/>
                </a:cubicBezTo>
                <a:close/>
                <a:moveTo>
                  <a:pt x="13248" y="14126"/>
                </a:moveTo>
                <a:cubicBezTo>
                  <a:pt x="13445" y="14848"/>
                  <a:pt x="13828" y="15865"/>
                  <a:pt x="14578" y="16731"/>
                </a:cubicBezTo>
                <a:cubicBezTo>
                  <a:pt x="14390" y="16668"/>
                  <a:pt x="14203" y="16623"/>
                  <a:pt x="14024" y="16579"/>
                </a:cubicBezTo>
                <a:cubicBezTo>
                  <a:pt x="13962" y="15963"/>
                  <a:pt x="13676" y="15383"/>
                  <a:pt x="13222" y="14911"/>
                </a:cubicBezTo>
                <a:cubicBezTo>
                  <a:pt x="12945" y="14643"/>
                  <a:pt x="12633" y="14438"/>
                  <a:pt x="12303" y="14295"/>
                </a:cubicBezTo>
                <a:cubicBezTo>
                  <a:pt x="12606" y="14259"/>
                  <a:pt x="12918" y="14206"/>
                  <a:pt x="13248" y="14126"/>
                </a:cubicBezTo>
                <a:close/>
                <a:moveTo>
                  <a:pt x="7146" y="11654"/>
                </a:moveTo>
                <a:cubicBezTo>
                  <a:pt x="7307" y="11958"/>
                  <a:pt x="7485" y="12243"/>
                  <a:pt x="7690" y="12511"/>
                </a:cubicBezTo>
                <a:cubicBezTo>
                  <a:pt x="6379" y="13028"/>
                  <a:pt x="5549" y="13778"/>
                  <a:pt x="5228" y="14750"/>
                </a:cubicBezTo>
                <a:cubicBezTo>
                  <a:pt x="5130" y="15071"/>
                  <a:pt x="5086" y="15392"/>
                  <a:pt x="5086" y="15705"/>
                </a:cubicBezTo>
                <a:cubicBezTo>
                  <a:pt x="5086" y="16543"/>
                  <a:pt x="5398" y="17257"/>
                  <a:pt x="5585" y="17614"/>
                </a:cubicBezTo>
                <a:cubicBezTo>
                  <a:pt x="5309" y="17649"/>
                  <a:pt x="5041" y="17712"/>
                  <a:pt x="4773" y="17783"/>
                </a:cubicBezTo>
                <a:cubicBezTo>
                  <a:pt x="4559" y="17391"/>
                  <a:pt x="3845" y="15999"/>
                  <a:pt x="4274" y="14518"/>
                </a:cubicBezTo>
                <a:cubicBezTo>
                  <a:pt x="4613" y="13341"/>
                  <a:pt x="5576" y="12377"/>
                  <a:pt x="7146" y="11654"/>
                </a:cubicBezTo>
                <a:close/>
                <a:moveTo>
                  <a:pt x="13418" y="13412"/>
                </a:moveTo>
                <a:lnTo>
                  <a:pt x="13418" y="13412"/>
                </a:lnTo>
                <a:cubicBezTo>
                  <a:pt x="14042" y="13537"/>
                  <a:pt x="15853" y="13992"/>
                  <a:pt x="17031" y="15330"/>
                </a:cubicBezTo>
                <a:cubicBezTo>
                  <a:pt x="17049" y="15339"/>
                  <a:pt x="17049" y="15357"/>
                  <a:pt x="17058" y="15375"/>
                </a:cubicBezTo>
                <a:lnTo>
                  <a:pt x="17093" y="15482"/>
                </a:lnTo>
                <a:lnTo>
                  <a:pt x="17138" y="15535"/>
                </a:lnTo>
                <a:cubicBezTo>
                  <a:pt x="17138" y="15535"/>
                  <a:pt x="17147" y="15544"/>
                  <a:pt x="17147" y="15544"/>
                </a:cubicBezTo>
                <a:cubicBezTo>
                  <a:pt x="17263" y="15767"/>
                  <a:pt x="17405" y="15981"/>
                  <a:pt x="17593" y="16186"/>
                </a:cubicBezTo>
                <a:lnTo>
                  <a:pt x="17629" y="16258"/>
                </a:lnTo>
                <a:lnTo>
                  <a:pt x="17637" y="16258"/>
                </a:lnTo>
                <a:cubicBezTo>
                  <a:pt x="17709" y="16400"/>
                  <a:pt x="17780" y="16579"/>
                  <a:pt x="17852" y="16775"/>
                </a:cubicBezTo>
                <a:cubicBezTo>
                  <a:pt x="17450" y="17078"/>
                  <a:pt x="17093" y="17435"/>
                  <a:pt x="16790" y="17837"/>
                </a:cubicBezTo>
                <a:cubicBezTo>
                  <a:pt x="16540" y="17765"/>
                  <a:pt x="16317" y="17676"/>
                  <a:pt x="16112" y="17560"/>
                </a:cubicBezTo>
                <a:cubicBezTo>
                  <a:pt x="16103" y="17524"/>
                  <a:pt x="16076" y="17498"/>
                  <a:pt x="16014" y="17480"/>
                </a:cubicBezTo>
                <a:lnTo>
                  <a:pt x="15987" y="17471"/>
                </a:lnTo>
                <a:cubicBezTo>
                  <a:pt x="15844" y="17355"/>
                  <a:pt x="15693" y="17221"/>
                  <a:pt x="15523" y="17150"/>
                </a:cubicBezTo>
                <a:cubicBezTo>
                  <a:pt x="15505" y="17123"/>
                  <a:pt x="15470" y="17114"/>
                  <a:pt x="15434" y="17096"/>
                </a:cubicBezTo>
                <a:cubicBezTo>
                  <a:pt x="14007" y="15937"/>
                  <a:pt x="13552" y="14054"/>
                  <a:pt x="13418" y="13412"/>
                </a:cubicBezTo>
                <a:close/>
                <a:moveTo>
                  <a:pt x="28726" y="13412"/>
                </a:moveTo>
                <a:lnTo>
                  <a:pt x="28726" y="13412"/>
                </a:lnTo>
                <a:cubicBezTo>
                  <a:pt x="28610" y="14036"/>
                  <a:pt x="28155" y="15803"/>
                  <a:pt x="26844" y="17007"/>
                </a:cubicBezTo>
                <a:lnTo>
                  <a:pt x="26799" y="17034"/>
                </a:lnTo>
                <a:cubicBezTo>
                  <a:pt x="26790" y="17043"/>
                  <a:pt x="26782" y="17052"/>
                  <a:pt x="26764" y="17061"/>
                </a:cubicBezTo>
                <a:lnTo>
                  <a:pt x="26728" y="17061"/>
                </a:lnTo>
                <a:lnTo>
                  <a:pt x="26683" y="17096"/>
                </a:lnTo>
                <a:cubicBezTo>
                  <a:pt x="26674" y="17105"/>
                  <a:pt x="26674" y="17105"/>
                  <a:pt x="26674" y="17114"/>
                </a:cubicBezTo>
                <a:cubicBezTo>
                  <a:pt x="26425" y="17221"/>
                  <a:pt x="26211" y="17364"/>
                  <a:pt x="26041" y="17524"/>
                </a:cubicBezTo>
                <a:cubicBezTo>
                  <a:pt x="26032" y="17524"/>
                  <a:pt x="26032" y="17524"/>
                  <a:pt x="26023" y="17533"/>
                </a:cubicBezTo>
                <a:lnTo>
                  <a:pt x="25979" y="17578"/>
                </a:lnTo>
                <a:cubicBezTo>
                  <a:pt x="25970" y="17578"/>
                  <a:pt x="25961" y="17587"/>
                  <a:pt x="25952" y="17596"/>
                </a:cubicBezTo>
                <a:lnTo>
                  <a:pt x="25925" y="17605"/>
                </a:lnTo>
                <a:lnTo>
                  <a:pt x="25898" y="17614"/>
                </a:lnTo>
                <a:lnTo>
                  <a:pt x="25880" y="17623"/>
                </a:lnTo>
                <a:cubicBezTo>
                  <a:pt x="25729" y="17694"/>
                  <a:pt x="25550" y="17774"/>
                  <a:pt x="25363" y="17837"/>
                </a:cubicBezTo>
                <a:cubicBezTo>
                  <a:pt x="25060" y="17435"/>
                  <a:pt x="24703" y="17078"/>
                  <a:pt x="24301" y="16775"/>
                </a:cubicBezTo>
                <a:cubicBezTo>
                  <a:pt x="24382" y="16525"/>
                  <a:pt x="24471" y="16302"/>
                  <a:pt x="24587" y="16088"/>
                </a:cubicBezTo>
                <a:cubicBezTo>
                  <a:pt x="24623" y="16061"/>
                  <a:pt x="24658" y="16035"/>
                  <a:pt x="24658" y="15990"/>
                </a:cubicBezTo>
                <a:cubicBezTo>
                  <a:pt x="24783" y="15856"/>
                  <a:pt x="24908" y="15696"/>
                  <a:pt x="24988" y="15499"/>
                </a:cubicBezTo>
                <a:cubicBezTo>
                  <a:pt x="25006" y="15473"/>
                  <a:pt x="25051" y="15446"/>
                  <a:pt x="25051" y="15401"/>
                </a:cubicBezTo>
                <a:cubicBezTo>
                  <a:pt x="25051" y="15401"/>
                  <a:pt x="25060" y="15392"/>
                  <a:pt x="25060" y="15383"/>
                </a:cubicBezTo>
                <a:cubicBezTo>
                  <a:pt x="26014" y="14259"/>
                  <a:pt x="27406" y="13742"/>
                  <a:pt x="28245" y="13519"/>
                </a:cubicBezTo>
                <a:cubicBezTo>
                  <a:pt x="28245" y="13519"/>
                  <a:pt x="28249" y="13523"/>
                  <a:pt x="28251" y="13523"/>
                </a:cubicBezTo>
                <a:cubicBezTo>
                  <a:pt x="28252" y="13523"/>
                  <a:pt x="28253" y="13522"/>
                  <a:pt x="28253" y="13519"/>
                </a:cubicBezTo>
                <a:lnTo>
                  <a:pt x="28271" y="13519"/>
                </a:lnTo>
                <a:cubicBezTo>
                  <a:pt x="28459" y="13465"/>
                  <a:pt x="28610" y="13439"/>
                  <a:pt x="28726" y="13412"/>
                </a:cubicBezTo>
                <a:close/>
                <a:moveTo>
                  <a:pt x="34917" y="11860"/>
                </a:moveTo>
                <a:cubicBezTo>
                  <a:pt x="35355" y="11976"/>
                  <a:pt x="36844" y="12466"/>
                  <a:pt x="37594" y="13813"/>
                </a:cubicBezTo>
                <a:cubicBezTo>
                  <a:pt x="38174" y="14884"/>
                  <a:pt x="38174" y="16249"/>
                  <a:pt x="37585" y="17872"/>
                </a:cubicBezTo>
                <a:cubicBezTo>
                  <a:pt x="37255" y="17765"/>
                  <a:pt x="36925" y="17685"/>
                  <a:pt x="36586" y="17640"/>
                </a:cubicBezTo>
                <a:cubicBezTo>
                  <a:pt x="37148" y="16356"/>
                  <a:pt x="37210" y="15232"/>
                  <a:pt x="36746" y="14322"/>
                </a:cubicBezTo>
                <a:cubicBezTo>
                  <a:pt x="36175" y="13189"/>
                  <a:pt x="34998" y="12707"/>
                  <a:pt x="34471" y="12547"/>
                </a:cubicBezTo>
                <a:cubicBezTo>
                  <a:pt x="34632" y="12332"/>
                  <a:pt x="34784" y="12101"/>
                  <a:pt x="34917" y="11860"/>
                </a:cubicBezTo>
                <a:close/>
                <a:moveTo>
                  <a:pt x="6852" y="11003"/>
                </a:moveTo>
                <a:cubicBezTo>
                  <a:pt x="6896" y="11119"/>
                  <a:pt x="6950" y="11235"/>
                  <a:pt x="6995" y="11342"/>
                </a:cubicBezTo>
                <a:cubicBezTo>
                  <a:pt x="5344" y="12118"/>
                  <a:pt x="4300" y="13153"/>
                  <a:pt x="3953" y="14411"/>
                </a:cubicBezTo>
                <a:cubicBezTo>
                  <a:pt x="3845" y="14795"/>
                  <a:pt x="3801" y="15151"/>
                  <a:pt x="3801" y="15490"/>
                </a:cubicBezTo>
                <a:cubicBezTo>
                  <a:pt x="3801" y="16588"/>
                  <a:pt x="4238" y="17498"/>
                  <a:pt x="4452" y="17890"/>
                </a:cubicBezTo>
                <a:cubicBezTo>
                  <a:pt x="4265" y="17953"/>
                  <a:pt x="4069" y="18024"/>
                  <a:pt x="3881" y="18113"/>
                </a:cubicBezTo>
                <a:cubicBezTo>
                  <a:pt x="3596" y="17676"/>
                  <a:pt x="2561" y="15954"/>
                  <a:pt x="3078" y="14206"/>
                </a:cubicBezTo>
                <a:cubicBezTo>
                  <a:pt x="3489" y="12841"/>
                  <a:pt x="4764" y="11762"/>
                  <a:pt x="6852" y="11003"/>
                </a:cubicBezTo>
                <a:close/>
                <a:moveTo>
                  <a:pt x="35319" y="10994"/>
                </a:moveTo>
                <a:cubicBezTo>
                  <a:pt x="35845" y="11092"/>
                  <a:pt x="37799" y="11583"/>
                  <a:pt x="38646" y="13189"/>
                </a:cubicBezTo>
                <a:cubicBezTo>
                  <a:pt x="39324" y="14438"/>
                  <a:pt x="39191" y="16106"/>
                  <a:pt x="38254" y="18122"/>
                </a:cubicBezTo>
                <a:cubicBezTo>
                  <a:pt x="38129" y="18069"/>
                  <a:pt x="38013" y="18024"/>
                  <a:pt x="37888" y="17979"/>
                </a:cubicBezTo>
                <a:cubicBezTo>
                  <a:pt x="38531" y="16267"/>
                  <a:pt x="38522" y="14812"/>
                  <a:pt x="37888" y="13644"/>
                </a:cubicBezTo>
                <a:cubicBezTo>
                  <a:pt x="37112" y="12234"/>
                  <a:pt x="35631" y="11708"/>
                  <a:pt x="35078" y="11556"/>
                </a:cubicBezTo>
                <a:cubicBezTo>
                  <a:pt x="35167" y="11369"/>
                  <a:pt x="35248" y="11182"/>
                  <a:pt x="35319" y="10994"/>
                </a:cubicBezTo>
                <a:close/>
                <a:moveTo>
                  <a:pt x="34231" y="12832"/>
                </a:moveTo>
                <a:cubicBezTo>
                  <a:pt x="34614" y="12939"/>
                  <a:pt x="35890" y="13358"/>
                  <a:pt x="36461" y="14473"/>
                </a:cubicBezTo>
                <a:cubicBezTo>
                  <a:pt x="36871" y="15312"/>
                  <a:pt x="36782" y="16365"/>
                  <a:pt x="36238" y="17605"/>
                </a:cubicBezTo>
                <a:cubicBezTo>
                  <a:pt x="36126" y="17597"/>
                  <a:pt x="36013" y="17592"/>
                  <a:pt x="35900" y="17592"/>
                </a:cubicBezTo>
                <a:cubicBezTo>
                  <a:pt x="35762" y="17592"/>
                  <a:pt x="35622" y="17599"/>
                  <a:pt x="35480" y="17614"/>
                </a:cubicBezTo>
                <a:cubicBezTo>
                  <a:pt x="34793" y="17676"/>
                  <a:pt x="34141" y="17899"/>
                  <a:pt x="33544" y="18274"/>
                </a:cubicBezTo>
                <a:cubicBezTo>
                  <a:pt x="33740" y="17899"/>
                  <a:pt x="33847" y="17471"/>
                  <a:pt x="33847" y="17016"/>
                </a:cubicBezTo>
                <a:cubicBezTo>
                  <a:pt x="33847" y="15705"/>
                  <a:pt x="32946" y="14598"/>
                  <a:pt x="31715" y="14268"/>
                </a:cubicBezTo>
                <a:cubicBezTo>
                  <a:pt x="32464" y="14126"/>
                  <a:pt x="33133" y="13822"/>
                  <a:pt x="33704" y="13349"/>
                </a:cubicBezTo>
                <a:cubicBezTo>
                  <a:pt x="33900" y="13189"/>
                  <a:pt x="34070" y="13019"/>
                  <a:pt x="34231" y="12832"/>
                </a:cubicBezTo>
                <a:close/>
                <a:moveTo>
                  <a:pt x="7913" y="12787"/>
                </a:moveTo>
                <a:cubicBezTo>
                  <a:pt x="8083" y="12984"/>
                  <a:pt x="8261" y="13171"/>
                  <a:pt x="8467" y="13332"/>
                </a:cubicBezTo>
                <a:cubicBezTo>
                  <a:pt x="8984" y="13769"/>
                  <a:pt x="9591" y="14063"/>
                  <a:pt x="10278" y="14215"/>
                </a:cubicBezTo>
                <a:cubicBezTo>
                  <a:pt x="9876" y="14349"/>
                  <a:pt x="9493" y="14572"/>
                  <a:pt x="9180" y="14893"/>
                </a:cubicBezTo>
                <a:cubicBezTo>
                  <a:pt x="8654" y="15428"/>
                  <a:pt x="8351" y="16133"/>
                  <a:pt x="8351" y="16891"/>
                </a:cubicBezTo>
                <a:cubicBezTo>
                  <a:pt x="8351" y="17417"/>
                  <a:pt x="8493" y="17926"/>
                  <a:pt x="8770" y="18363"/>
                </a:cubicBezTo>
                <a:cubicBezTo>
                  <a:pt x="8137" y="17926"/>
                  <a:pt x="7450" y="17667"/>
                  <a:pt x="6700" y="17587"/>
                </a:cubicBezTo>
                <a:cubicBezTo>
                  <a:pt x="6563" y="17572"/>
                  <a:pt x="6425" y="17566"/>
                  <a:pt x="6288" y="17566"/>
                </a:cubicBezTo>
                <a:cubicBezTo>
                  <a:pt x="6175" y="17566"/>
                  <a:pt x="6063" y="17570"/>
                  <a:pt x="5951" y="17578"/>
                </a:cubicBezTo>
                <a:cubicBezTo>
                  <a:pt x="5764" y="17248"/>
                  <a:pt x="5157" y="16053"/>
                  <a:pt x="5549" y="14866"/>
                </a:cubicBezTo>
                <a:cubicBezTo>
                  <a:pt x="5853" y="13956"/>
                  <a:pt x="6638" y="13278"/>
                  <a:pt x="7913" y="12787"/>
                </a:cubicBezTo>
                <a:close/>
                <a:moveTo>
                  <a:pt x="11179" y="14404"/>
                </a:moveTo>
                <a:cubicBezTo>
                  <a:pt x="11829" y="14404"/>
                  <a:pt x="12481" y="14656"/>
                  <a:pt x="12981" y="15160"/>
                </a:cubicBezTo>
                <a:cubicBezTo>
                  <a:pt x="13382" y="15553"/>
                  <a:pt x="13605" y="16008"/>
                  <a:pt x="13676" y="16516"/>
                </a:cubicBezTo>
                <a:cubicBezTo>
                  <a:pt x="13305" y="16459"/>
                  <a:pt x="12945" y="16437"/>
                  <a:pt x="12613" y="16437"/>
                </a:cubicBezTo>
                <a:cubicBezTo>
                  <a:pt x="11658" y="16437"/>
                  <a:pt x="10925" y="16617"/>
                  <a:pt x="10786" y="16650"/>
                </a:cubicBezTo>
                <a:cubicBezTo>
                  <a:pt x="10759" y="16650"/>
                  <a:pt x="10741" y="16659"/>
                  <a:pt x="10715" y="16668"/>
                </a:cubicBezTo>
                <a:cubicBezTo>
                  <a:pt x="10670" y="16704"/>
                  <a:pt x="10634" y="16766"/>
                  <a:pt x="10634" y="16820"/>
                </a:cubicBezTo>
                <a:cubicBezTo>
                  <a:pt x="10634" y="16829"/>
                  <a:pt x="10643" y="16838"/>
                  <a:pt x="10643" y="16846"/>
                </a:cubicBezTo>
                <a:cubicBezTo>
                  <a:pt x="10652" y="16864"/>
                  <a:pt x="10661" y="16882"/>
                  <a:pt x="10670" y="16900"/>
                </a:cubicBezTo>
                <a:cubicBezTo>
                  <a:pt x="10697" y="16971"/>
                  <a:pt x="11366" y="18131"/>
                  <a:pt x="12552" y="19032"/>
                </a:cubicBezTo>
                <a:cubicBezTo>
                  <a:pt x="12137" y="19291"/>
                  <a:pt x="11669" y="19419"/>
                  <a:pt x="11205" y="19419"/>
                </a:cubicBezTo>
                <a:cubicBezTo>
                  <a:pt x="10565" y="19419"/>
                  <a:pt x="9933" y="19174"/>
                  <a:pt x="9457" y="18693"/>
                </a:cubicBezTo>
                <a:cubicBezTo>
                  <a:pt x="8966" y="18211"/>
                  <a:pt x="8690" y="17578"/>
                  <a:pt x="8690" y="16891"/>
                </a:cubicBezTo>
                <a:cubicBezTo>
                  <a:pt x="8690" y="16222"/>
                  <a:pt x="8948" y="15606"/>
                  <a:pt x="9412" y="15134"/>
                </a:cubicBezTo>
                <a:cubicBezTo>
                  <a:pt x="9903" y="14647"/>
                  <a:pt x="10540" y="14404"/>
                  <a:pt x="11179" y="14404"/>
                </a:cubicBezTo>
                <a:close/>
                <a:moveTo>
                  <a:pt x="30965" y="14518"/>
                </a:moveTo>
                <a:cubicBezTo>
                  <a:pt x="32366" y="14518"/>
                  <a:pt x="33517" y="15633"/>
                  <a:pt x="33517" y="17016"/>
                </a:cubicBezTo>
                <a:cubicBezTo>
                  <a:pt x="33517" y="18408"/>
                  <a:pt x="32366" y="19523"/>
                  <a:pt x="30965" y="19523"/>
                </a:cubicBezTo>
                <a:cubicBezTo>
                  <a:pt x="30448" y="19523"/>
                  <a:pt x="29931" y="19362"/>
                  <a:pt x="29520" y="19050"/>
                </a:cubicBezTo>
                <a:cubicBezTo>
                  <a:pt x="30653" y="18211"/>
                  <a:pt x="31322" y="17141"/>
                  <a:pt x="31420" y="16962"/>
                </a:cubicBezTo>
                <a:cubicBezTo>
                  <a:pt x="31447" y="16936"/>
                  <a:pt x="31474" y="16909"/>
                  <a:pt x="31483" y="16873"/>
                </a:cubicBezTo>
                <a:cubicBezTo>
                  <a:pt x="31527" y="16802"/>
                  <a:pt x="31527" y="16713"/>
                  <a:pt x="31465" y="16659"/>
                </a:cubicBezTo>
                <a:cubicBezTo>
                  <a:pt x="31432" y="16631"/>
                  <a:pt x="31388" y="16617"/>
                  <a:pt x="31346" y="16617"/>
                </a:cubicBezTo>
                <a:cubicBezTo>
                  <a:pt x="31322" y="16617"/>
                  <a:pt x="31298" y="16622"/>
                  <a:pt x="31278" y="16632"/>
                </a:cubicBezTo>
                <a:cubicBezTo>
                  <a:pt x="31006" y="16573"/>
                  <a:pt x="30314" y="16429"/>
                  <a:pt x="29464" y="16429"/>
                </a:cubicBezTo>
                <a:cubicBezTo>
                  <a:pt x="29171" y="16429"/>
                  <a:pt x="28859" y="16446"/>
                  <a:pt x="28539" y="16490"/>
                </a:cubicBezTo>
                <a:cubicBezTo>
                  <a:pt x="28789" y="15357"/>
                  <a:pt x="29797" y="14518"/>
                  <a:pt x="30965" y="14518"/>
                </a:cubicBezTo>
                <a:close/>
                <a:moveTo>
                  <a:pt x="29502" y="16762"/>
                </a:moveTo>
                <a:cubicBezTo>
                  <a:pt x="30179" y="16762"/>
                  <a:pt x="30747" y="16859"/>
                  <a:pt x="31055" y="16927"/>
                </a:cubicBezTo>
                <a:cubicBezTo>
                  <a:pt x="30689" y="17489"/>
                  <a:pt x="29494" y="19103"/>
                  <a:pt x="27656" y="19603"/>
                </a:cubicBezTo>
                <a:lnTo>
                  <a:pt x="27611" y="19603"/>
                </a:lnTo>
                <a:cubicBezTo>
                  <a:pt x="27495" y="19603"/>
                  <a:pt x="27370" y="19621"/>
                  <a:pt x="27245" y="19657"/>
                </a:cubicBezTo>
                <a:lnTo>
                  <a:pt x="27219" y="19648"/>
                </a:lnTo>
                <a:lnTo>
                  <a:pt x="27174" y="19683"/>
                </a:lnTo>
                <a:lnTo>
                  <a:pt x="27103" y="19692"/>
                </a:lnTo>
                <a:lnTo>
                  <a:pt x="27094" y="19692"/>
                </a:lnTo>
                <a:cubicBezTo>
                  <a:pt x="27085" y="19692"/>
                  <a:pt x="27076" y="19701"/>
                  <a:pt x="27067" y="19701"/>
                </a:cubicBezTo>
                <a:cubicBezTo>
                  <a:pt x="26926" y="19725"/>
                  <a:pt x="26784" y="19736"/>
                  <a:pt x="26643" y="19736"/>
                </a:cubicBezTo>
                <a:cubicBezTo>
                  <a:pt x="26517" y="19736"/>
                  <a:pt x="26390" y="19727"/>
                  <a:pt x="26264" y="19710"/>
                </a:cubicBezTo>
                <a:cubicBezTo>
                  <a:pt x="26139" y="19219"/>
                  <a:pt x="25943" y="18764"/>
                  <a:pt x="25693" y="18336"/>
                </a:cubicBezTo>
                <a:cubicBezTo>
                  <a:pt x="25800" y="18194"/>
                  <a:pt x="25934" y="18051"/>
                  <a:pt x="26086" y="17908"/>
                </a:cubicBezTo>
                <a:cubicBezTo>
                  <a:pt x="26095" y="17899"/>
                  <a:pt x="26112" y="17890"/>
                  <a:pt x="26121" y="17881"/>
                </a:cubicBezTo>
                <a:cubicBezTo>
                  <a:pt x="26130" y="17872"/>
                  <a:pt x="26130" y="17872"/>
                  <a:pt x="26139" y="17863"/>
                </a:cubicBezTo>
                <a:cubicBezTo>
                  <a:pt x="26148" y="17863"/>
                  <a:pt x="26148" y="17855"/>
                  <a:pt x="26157" y="17855"/>
                </a:cubicBezTo>
                <a:cubicBezTo>
                  <a:pt x="26166" y="17846"/>
                  <a:pt x="26175" y="17837"/>
                  <a:pt x="26184" y="17828"/>
                </a:cubicBezTo>
                <a:cubicBezTo>
                  <a:pt x="26425" y="17739"/>
                  <a:pt x="26648" y="17596"/>
                  <a:pt x="26844" y="17400"/>
                </a:cubicBezTo>
                <a:cubicBezTo>
                  <a:pt x="26862" y="17391"/>
                  <a:pt x="26871" y="17391"/>
                  <a:pt x="26889" y="17382"/>
                </a:cubicBezTo>
                <a:lnTo>
                  <a:pt x="26960" y="17337"/>
                </a:lnTo>
                <a:cubicBezTo>
                  <a:pt x="26978" y="17328"/>
                  <a:pt x="27005" y="17319"/>
                  <a:pt x="27022" y="17301"/>
                </a:cubicBezTo>
                <a:lnTo>
                  <a:pt x="27031" y="17301"/>
                </a:lnTo>
                <a:cubicBezTo>
                  <a:pt x="27854" y="16883"/>
                  <a:pt x="28747" y="16762"/>
                  <a:pt x="29502" y="16762"/>
                </a:cubicBezTo>
                <a:close/>
                <a:moveTo>
                  <a:pt x="12581" y="16776"/>
                </a:moveTo>
                <a:cubicBezTo>
                  <a:pt x="13378" y="16776"/>
                  <a:pt x="14343" y="16906"/>
                  <a:pt x="15229" y="17373"/>
                </a:cubicBezTo>
                <a:lnTo>
                  <a:pt x="15229" y="17417"/>
                </a:lnTo>
                <a:lnTo>
                  <a:pt x="15327" y="17444"/>
                </a:lnTo>
                <a:cubicBezTo>
                  <a:pt x="15487" y="17569"/>
                  <a:pt x="15648" y="17694"/>
                  <a:pt x="15835" y="17801"/>
                </a:cubicBezTo>
                <a:lnTo>
                  <a:pt x="15853" y="17828"/>
                </a:lnTo>
                <a:cubicBezTo>
                  <a:pt x="16085" y="17979"/>
                  <a:pt x="16281" y="18158"/>
                  <a:pt x="16451" y="18345"/>
                </a:cubicBezTo>
                <a:cubicBezTo>
                  <a:pt x="16201" y="18773"/>
                  <a:pt x="16005" y="19237"/>
                  <a:pt x="15880" y="19728"/>
                </a:cubicBezTo>
                <a:cubicBezTo>
                  <a:pt x="15760" y="19741"/>
                  <a:pt x="15639" y="19748"/>
                  <a:pt x="15518" y="19748"/>
                </a:cubicBezTo>
                <a:cubicBezTo>
                  <a:pt x="15396" y="19748"/>
                  <a:pt x="15273" y="19741"/>
                  <a:pt x="15148" y="19728"/>
                </a:cubicBezTo>
                <a:lnTo>
                  <a:pt x="15050" y="19692"/>
                </a:lnTo>
                <a:cubicBezTo>
                  <a:pt x="14809" y="19612"/>
                  <a:pt x="14586" y="19585"/>
                  <a:pt x="14292" y="19558"/>
                </a:cubicBezTo>
                <a:cubicBezTo>
                  <a:pt x="14292" y="19558"/>
                  <a:pt x="14283" y="19558"/>
                  <a:pt x="14274" y="19550"/>
                </a:cubicBezTo>
                <a:cubicBezTo>
                  <a:pt x="12570" y="19032"/>
                  <a:pt x="11437" y="17480"/>
                  <a:pt x="11080" y="16927"/>
                </a:cubicBezTo>
                <a:cubicBezTo>
                  <a:pt x="11368" y="16866"/>
                  <a:pt x="11916" y="16776"/>
                  <a:pt x="12581" y="16776"/>
                </a:cubicBezTo>
                <a:close/>
                <a:moveTo>
                  <a:pt x="12847" y="19237"/>
                </a:moveTo>
                <a:cubicBezTo>
                  <a:pt x="13007" y="19344"/>
                  <a:pt x="13186" y="19451"/>
                  <a:pt x="13364" y="19541"/>
                </a:cubicBezTo>
                <a:cubicBezTo>
                  <a:pt x="12240" y="19630"/>
                  <a:pt x="11259" y="20067"/>
                  <a:pt x="10617" y="20424"/>
                </a:cubicBezTo>
                <a:cubicBezTo>
                  <a:pt x="10402" y="20067"/>
                  <a:pt x="10171" y="19737"/>
                  <a:pt x="9930" y="19442"/>
                </a:cubicBezTo>
                <a:lnTo>
                  <a:pt x="9930" y="19442"/>
                </a:lnTo>
                <a:cubicBezTo>
                  <a:pt x="10325" y="19650"/>
                  <a:pt x="10764" y="19754"/>
                  <a:pt x="11208" y="19754"/>
                </a:cubicBezTo>
                <a:cubicBezTo>
                  <a:pt x="11776" y="19754"/>
                  <a:pt x="12351" y="19583"/>
                  <a:pt x="12847" y="19237"/>
                </a:cubicBezTo>
                <a:close/>
                <a:moveTo>
                  <a:pt x="29244" y="19237"/>
                </a:moveTo>
                <a:cubicBezTo>
                  <a:pt x="29717" y="19648"/>
                  <a:pt x="30305" y="19862"/>
                  <a:pt x="30965" y="19862"/>
                </a:cubicBezTo>
                <a:cubicBezTo>
                  <a:pt x="31358" y="19862"/>
                  <a:pt x="31733" y="19781"/>
                  <a:pt x="32072" y="19639"/>
                </a:cubicBezTo>
                <a:lnTo>
                  <a:pt x="32072" y="19639"/>
                </a:lnTo>
                <a:cubicBezTo>
                  <a:pt x="31884" y="19880"/>
                  <a:pt x="31706" y="20147"/>
                  <a:pt x="31527" y="20424"/>
                </a:cubicBezTo>
                <a:cubicBezTo>
                  <a:pt x="30867" y="20058"/>
                  <a:pt x="29850" y="19621"/>
                  <a:pt x="28700" y="19550"/>
                </a:cubicBezTo>
                <a:cubicBezTo>
                  <a:pt x="28887" y="19460"/>
                  <a:pt x="29065" y="19353"/>
                  <a:pt x="29244" y="19237"/>
                </a:cubicBezTo>
                <a:close/>
                <a:moveTo>
                  <a:pt x="6879" y="19880"/>
                </a:moveTo>
                <a:cubicBezTo>
                  <a:pt x="7985" y="19880"/>
                  <a:pt x="9046" y="20317"/>
                  <a:pt x="9724" y="21030"/>
                </a:cubicBezTo>
                <a:cubicBezTo>
                  <a:pt x="9046" y="21753"/>
                  <a:pt x="8003" y="22181"/>
                  <a:pt x="6879" y="22181"/>
                </a:cubicBezTo>
                <a:cubicBezTo>
                  <a:pt x="5772" y="22181"/>
                  <a:pt x="4711" y="21753"/>
                  <a:pt x="4042" y="21030"/>
                </a:cubicBezTo>
                <a:cubicBezTo>
                  <a:pt x="4720" y="20299"/>
                  <a:pt x="5755" y="19880"/>
                  <a:pt x="6879" y="19880"/>
                </a:cubicBezTo>
                <a:close/>
                <a:moveTo>
                  <a:pt x="13778" y="19860"/>
                </a:moveTo>
                <a:cubicBezTo>
                  <a:pt x="13915" y="19860"/>
                  <a:pt x="14054" y="19866"/>
                  <a:pt x="14194" y="19880"/>
                </a:cubicBezTo>
                <a:cubicBezTo>
                  <a:pt x="14203" y="19889"/>
                  <a:pt x="14212" y="19889"/>
                  <a:pt x="14221" y="19889"/>
                </a:cubicBezTo>
                <a:cubicBezTo>
                  <a:pt x="14524" y="19996"/>
                  <a:pt x="14783" y="20040"/>
                  <a:pt x="15032" y="20049"/>
                </a:cubicBezTo>
                <a:lnTo>
                  <a:pt x="15041" y="20049"/>
                </a:lnTo>
                <a:lnTo>
                  <a:pt x="15140" y="20076"/>
                </a:lnTo>
                <a:cubicBezTo>
                  <a:pt x="15327" y="20129"/>
                  <a:pt x="15541" y="20219"/>
                  <a:pt x="15764" y="20335"/>
                </a:cubicBezTo>
                <a:cubicBezTo>
                  <a:pt x="15728" y="20575"/>
                  <a:pt x="15710" y="20816"/>
                  <a:pt x="15710" y="21066"/>
                </a:cubicBezTo>
                <a:cubicBezTo>
                  <a:pt x="15710" y="21316"/>
                  <a:pt x="15728" y="21557"/>
                  <a:pt x="15764" y="21807"/>
                </a:cubicBezTo>
                <a:cubicBezTo>
                  <a:pt x="15487" y="21949"/>
                  <a:pt x="15229" y="22039"/>
                  <a:pt x="14997" y="22101"/>
                </a:cubicBezTo>
                <a:lnTo>
                  <a:pt x="14925" y="22101"/>
                </a:lnTo>
                <a:cubicBezTo>
                  <a:pt x="14818" y="22110"/>
                  <a:pt x="14720" y="22137"/>
                  <a:pt x="14613" y="22163"/>
                </a:cubicBezTo>
                <a:cubicBezTo>
                  <a:pt x="14578" y="22172"/>
                  <a:pt x="14542" y="22181"/>
                  <a:pt x="14488" y="22190"/>
                </a:cubicBezTo>
                <a:lnTo>
                  <a:pt x="14426" y="22190"/>
                </a:lnTo>
                <a:cubicBezTo>
                  <a:pt x="14195" y="22227"/>
                  <a:pt x="13966" y="22244"/>
                  <a:pt x="13741" y="22244"/>
                </a:cubicBezTo>
                <a:cubicBezTo>
                  <a:pt x="12498" y="22244"/>
                  <a:pt x="11377" y="21737"/>
                  <a:pt x="10697" y="21352"/>
                </a:cubicBezTo>
                <a:cubicBezTo>
                  <a:pt x="10688" y="21343"/>
                  <a:pt x="10679" y="21325"/>
                  <a:pt x="10670" y="21316"/>
                </a:cubicBezTo>
                <a:cubicBezTo>
                  <a:pt x="10652" y="21307"/>
                  <a:pt x="10634" y="21307"/>
                  <a:pt x="10617" y="21307"/>
                </a:cubicBezTo>
                <a:cubicBezTo>
                  <a:pt x="10456" y="21209"/>
                  <a:pt x="10331" y="21129"/>
                  <a:pt x="10233" y="21066"/>
                </a:cubicBezTo>
                <a:cubicBezTo>
                  <a:pt x="10331" y="21004"/>
                  <a:pt x="10456" y="20914"/>
                  <a:pt x="10617" y="20825"/>
                </a:cubicBezTo>
                <a:cubicBezTo>
                  <a:pt x="10634" y="20825"/>
                  <a:pt x="10652" y="20816"/>
                  <a:pt x="10670" y="20807"/>
                </a:cubicBezTo>
                <a:cubicBezTo>
                  <a:pt x="10688" y="20798"/>
                  <a:pt x="10697" y="20781"/>
                  <a:pt x="10715" y="20763"/>
                </a:cubicBezTo>
                <a:cubicBezTo>
                  <a:pt x="11390" y="20377"/>
                  <a:pt x="12523"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4" y="19872"/>
                </a:moveTo>
                <a:cubicBezTo>
                  <a:pt x="29631" y="19872"/>
                  <a:pt x="30764" y="20388"/>
                  <a:pt x="31447" y="20772"/>
                </a:cubicBezTo>
                <a:cubicBezTo>
                  <a:pt x="31465" y="20790"/>
                  <a:pt x="31474" y="20798"/>
                  <a:pt x="31492" y="20807"/>
                </a:cubicBezTo>
                <a:cubicBezTo>
                  <a:pt x="31501" y="20816"/>
                  <a:pt x="31519" y="20816"/>
                  <a:pt x="31527" y="20816"/>
                </a:cubicBezTo>
                <a:cubicBezTo>
                  <a:pt x="31688" y="20914"/>
                  <a:pt x="31822" y="21004"/>
                  <a:pt x="31920" y="21066"/>
                </a:cubicBezTo>
                <a:cubicBezTo>
                  <a:pt x="31831" y="21129"/>
                  <a:pt x="31706" y="21209"/>
                  <a:pt x="31545" y="21307"/>
                </a:cubicBezTo>
                <a:cubicBezTo>
                  <a:pt x="31527" y="21307"/>
                  <a:pt x="31510" y="21307"/>
                  <a:pt x="31492" y="21316"/>
                </a:cubicBezTo>
                <a:cubicBezTo>
                  <a:pt x="31474" y="21334"/>
                  <a:pt x="31465" y="21343"/>
                  <a:pt x="31456" y="21352"/>
                </a:cubicBezTo>
                <a:cubicBezTo>
                  <a:pt x="30768" y="21744"/>
                  <a:pt x="29613" y="22265"/>
                  <a:pt x="28332" y="22265"/>
                </a:cubicBezTo>
                <a:cubicBezTo>
                  <a:pt x="28186" y="22265"/>
                  <a:pt x="28037" y="22258"/>
                  <a:pt x="27888" y="22244"/>
                </a:cubicBezTo>
                <a:cubicBezTo>
                  <a:pt x="27629" y="22137"/>
                  <a:pt x="27370" y="22092"/>
                  <a:pt x="27129" y="22083"/>
                </a:cubicBezTo>
                <a:cubicBezTo>
                  <a:pt x="27129" y="22083"/>
                  <a:pt x="27121" y="22074"/>
                  <a:pt x="27121" y="22074"/>
                </a:cubicBezTo>
                <a:lnTo>
                  <a:pt x="27049" y="22074"/>
                </a:lnTo>
                <a:cubicBezTo>
                  <a:pt x="26862" y="22012"/>
                  <a:pt x="26621" y="21923"/>
                  <a:pt x="26380" y="21789"/>
                </a:cubicBezTo>
                <a:cubicBezTo>
                  <a:pt x="26416" y="21548"/>
                  <a:pt x="26434" y="21307"/>
                  <a:pt x="26434" y="21066"/>
                </a:cubicBezTo>
                <a:cubicBezTo>
                  <a:pt x="26434" y="20816"/>
                  <a:pt x="26416" y="20567"/>
                  <a:pt x="26380" y="20326"/>
                </a:cubicBezTo>
                <a:cubicBezTo>
                  <a:pt x="26657" y="20174"/>
                  <a:pt x="26924" y="20094"/>
                  <a:pt x="27147" y="20040"/>
                </a:cubicBezTo>
                <a:lnTo>
                  <a:pt x="27156" y="20040"/>
                </a:lnTo>
                <a:cubicBezTo>
                  <a:pt x="27165" y="20040"/>
                  <a:pt x="27165" y="20031"/>
                  <a:pt x="27174" y="20031"/>
                </a:cubicBezTo>
                <a:lnTo>
                  <a:pt x="27201" y="20031"/>
                </a:lnTo>
                <a:cubicBezTo>
                  <a:pt x="27210" y="20031"/>
                  <a:pt x="27228" y="20031"/>
                  <a:pt x="27236" y="20022"/>
                </a:cubicBezTo>
                <a:lnTo>
                  <a:pt x="27245" y="20022"/>
                </a:lnTo>
                <a:cubicBezTo>
                  <a:pt x="27263" y="20022"/>
                  <a:pt x="27272" y="20013"/>
                  <a:pt x="27281" y="20013"/>
                </a:cubicBezTo>
                <a:cubicBezTo>
                  <a:pt x="27299" y="20005"/>
                  <a:pt x="27308" y="20005"/>
                  <a:pt x="27317" y="19996"/>
                </a:cubicBezTo>
                <a:lnTo>
                  <a:pt x="27326" y="19996"/>
                </a:lnTo>
                <a:cubicBezTo>
                  <a:pt x="27451" y="19996"/>
                  <a:pt x="27567" y="19951"/>
                  <a:pt x="27700" y="19924"/>
                </a:cubicBezTo>
                <a:lnTo>
                  <a:pt x="27745" y="19924"/>
                </a:lnTo>
                <a:cubicBezTo>
                  <a:pt x="27754" y="19915"/>
                  <a:pt x="27754" y="19915"/>
                  <a:pt x="27754" y="19915"/>
                </a:cubicBezTo>
                <a:cubicBezTo>
                  <a:pt x="27963" y="19885"/>
                  <a:pt x="28170" y="19872"/>
                  <a:pt x="28374" y="19872"/>
                </a:cubicBezTo>
                <a:close/>
                <a:moveTo>
                  <a:pt x="10617" y="21700"/>
                </a:moveTo>
                <a:cubicBezTo>
                  <a:pt x="11277" y="22065"/>
                  <a:pt x="12285" y="22511"/>
                  <a:pt x="13445" y="22583"/>
                </a:cubicBezTo>
                <a:cubicBezTo>
                  <a:pt x="13266" y="22672"/>
                  <a:pt x="13088" y="22779"/>
                  <a:pt x="12918" y="22886"/>
                </a:cubicBezTo>
                <a:cubicBezTo>
                  <a:pt x="12445" y="22485"/>
                  <a:pt x="11839" y="22270"/>
                  <a:pt x="11179" y="22270"/>
                </a:cubicBezTo>
                <a:cubicBezTo>
                  <a:pt x="10786" y="22270"/>
                  <a:pt x="10411" y="22342"/>
                  <a:pt x="10063" y="22485"/>
                </a:cubicBezTo>
                <a:cubicBezTo>
                  <a:pt x="10260" y="22244"/>
                  <a:pt x="10438" y="21985"/>
                  <a:pt x="10617" y="21700"/>
                </a:cubicBezTo>
                <a:close/>
                <a:moveTo>
                  <a:pt x="31527" y="21708"/>
                </a:moveTo>
                <a:cubicBezTo>
                  <a:pt x="31751" y="22065"/>
                  <a:pt x="31982" y="22386"/>
                  <a:pt x="32223" y="22672"/>
                </a:cubicBezTo>
                <a:cubicBezTo>
                  <a:pt x="31829" y="22467"/>
                  <a:pt x="31394" y="22365"/>
                  <a:pt x="30955" y="22365"/>
                </a:cubicBezTo>
                <a:cubicBezTo>
                  <a:pt x="30381" y="22365"/>
                  <a:pt x="29802" y="22541"/>
                  <a:pt x="29306" y="22895"/>
                </a:cubicBezTo>
                <a:cubicBezTo>
                  <a:pt x="29137" y="22788"/>
                  <a:pt x="28958" y="22681"/>
                  <a:pt x="28771" y="22592"/>
                </a:cubicBezTo>
                <a:cubicBezTo>
                  <a:pt x="29895" y="22502"/>
                  <a:pt x="30885" y="22074"/>
                  <a:pt x="31527" y="21708"/>
                </a:cubicBezTo>
                <a:close/>
                <a:moveTo>
                  <a:pt x="6242" y="17905"/>
                </a:moveTo>
                <a:cubicBezTo>
                  <a:pt x="6381" y="17905"/>
                  <a:pt x="6518" y="17911"/>
                  <a:pt x="6656" y="17926"/>
                </a:cubicBezTo>
                <a:cubicBezTo>
                  <a:pt x="8101" y="18069"/>
                  <a:pt x="9323" y="18961"/>
                  <a:pt x="10322" y="20593"/>
                </a:cubicBezTo>
                <a:cubicBezTo>
                  <a:pt x="10179" y="20683"/>
                  <a:pt x="10063" y="20763"/>
                  <a:pt x="9983" y="20825"/>
                </a:cubicBezTo>
                <a:cubicBezTo>
                  <a:pt x="9234" y="20013"/>
                  <a:pt x="8101" y="19523"/>
                  <a:pt x="6879" y="19523"/>
                </a:cubicBezTo>
                <a:cubicBezTo>
                  <a:pt x="5594" y="19523"/>
                  <a:pt x="4434" y="20049"/>
                  <a:pt x="3676" y="20914"/>
                </a:cubicBezTo>
                <a:lnTo>
                  <a:pt x="3587" y="21030"/>
                </a:lnTo>
                <a:lnTo>
                  <a:pt x="3676" y="21146"/>
                </a:lnTo>
                <a:cubicBezTo>
                  <a:pt x="4434" y="22021"/>
                  <a:pt x="5585" y="22529"/>
                  <a:pt x="6879" y="22529"/>
                </a:cubicBezTo>
                <a:cubicBezTo>
                  <a:pt x="8074" y="22529"/>
                  <a:pt x="9198" y="22056"/>
                  <a:pt x="9947" y="21280"/>
                </a:cubicBezTo>
                <a:cubicBezTo>
                  <a:pt x="10028" y="21343"/>
                  <a:pt x="10162" y="21423"/>
                  <a:pt x="10322" y="21530"/>
                </a:cubicBezTo>
                <a:cubicBezTo>
                  <a:pt x="9323" y="23154"/>
                  <a:pt x="8083" y="24037"/>
                  <a:pt x="6647" y="24171"/>
                </a:cubicBezTo>
                <a:cubicBezTo>
                  <a:pt x="6514" y="24183"/>
                  <a:pt x="6381" y="24190"/>
                  <a:pt x="6248" y="24190"/>
                </a:cubicBezTo>
                <a:cubicBezTo>
                  <a:pt x="3524" y="24190"/>
                  <a:pt x="912" y="21593"/>
                  <a:pt x="402" y="21048"/>
                </a:cubicBezTo>
                <a:cubicBezTo>
                  <a:pt x="821" y="20611"/>
                  <a:pt x="2623" y="18809"/>
                  <a:pt x="4747" y="18149"/>
                </a:cubicBezTo>
                <a:cubicBezTo>
                  <a:pt x="5112" y="18033"/>
                  <a:pt x="5478" y="17962"/>
                  <a:pt x="5853" y="17926"/>
                </a:cubicBezTo>
                <a:cubicBezTo>
                  <a:pt x="5871" y="17926"/>
                  <a:pt x="5888" y="17926"/>
                  <a:pt x="5897" y="17917"/>
                </a:cubicBezTo>
                <a:cubicBezTo>
                  <a:pt x="6014" y="17909"/>
                  <a:pt x="6128" y="17905"/>
                  <a:pt x="6242" y="17905"/>
                </a:cubicBezTo>
                <a:close/>
                <a:moveTo>
                  <a:pt x="35848" y="17928"/>
                </a:moveTo>
                <a:cubicBezTo>
                  <a:pt x="36001" y="17928"/>
                  <a:pt x="36154" y="17937"/>
                  <a:pt x="36309" y="17953"/>
                </a:cubicBezTo>
                <a:lnTo>
                  <a:pt x="36363" y="17953"/>
                </a:lnTo>
                <a:cubicBezTo>
                  <a:pt x="36782" y="17997"/>
                  <a:pt x="37201" y="18095"/>
                  <a:pt x="37603" y="18238"/>
                </a:cubicBezTo>
                <a:cubicBezTo>
                  <a:pt x="37612" y="18238"/>
                  <a:pt x="37621" y="18247"/>
                  <a:pt x="37621" y="18256"/>
                </a:cubicBezTo>
                <a:lnTo>
                  <a:pt x="37647" y="18256"/>
                </a:lnTo>
                <a:cubicBezTo>
                  <a:pt x="39672" y="18970"/>
                  <a:pt x="41367" y="20665"/>
                  <a:pt x="41760" y="21093"/>
                </a:cubicBezTo>
                <a:cubicBezTo>
                  <a:pt x="41394" y="21476"/>
                  <a:pt x="40020" y="22841"/>
                  <a:pt x="38299" y="23635"/>
                </a:cubicBezTo>
                <a:cubicBezTo>
                  <a:pt x="38272" y="23635"/>
                  <a:pt x="38245" y="23644"/>
                  <a:pt x="38218" y="23662"/>
                </a:cubicBezTo>
                <a:cubicBezTo>
                  <a:pt x="38218" y="23662"/>
                  <a:pt x="38218" y="23671"/>
                  <a:pt x="38218" y="23671"/>
                </a:cubicBezTo>
                <a:cubicBezTo>
                  <a:pt x="37612" y="23939"/>
                  <a:pt x="36960" y="24135"/>
                  <a:pt x="36300" y="24197"/>
                </a:cubicBezTo>
                <a:lnTo>
                  <a:pt x="36247" y="24197"/>
                </a:lnTo>
                <a:cubicBezTo>
                  <a:pt x="36122" y="24211"/>
                  <a:pt x="35997" y="24217"/>
                  <a:pt x="35872" y="24217"/>
                </a:cubicBezTo>
                <a:cubicBezTo>
                  <a:pt x="35747" y="24217"/>
                  <a:pt x="35622" y="24211"/>
                  <a:pt x="35497" y="24197"/>
                </a:cubicBezTo>
                <a:cubicBezTo>
                  <a:pt x="34061" y="24064"/>
                  <a:pt x="32821" y="23163"/>
                  <a:pt x="31831" y="21530"/>
                </a:cubicBezTo>
                <a:cubicBezTo>
                  <a:pt x="31982" y="21441"/>
                  <a:pt x="32098" y="21361"/>
                  <a:pt x="32179" y="21307"/>
                </a:cubicBezTo>
                <a:cubicBezTo>
                  <a:pt x="32928" y="22119"/>
                  <a:pt x="34079" y="22583"/>
                  <a:pt x="35283" y="22583"/>
                </a:cubicBezTo>
                <a:cubicBezTo>
                  <a:pt x="36550" y="22583"/>
                  <a:pt x="37728" y="22074"/>
                  <a:pt x="38468" y="21200"/>
                </a:cubicBezTo>
                <a:lnTo>
                  <a:pt x="38575" y="21102"/>
                </a:lnTo>
                <a:lnTo>
                  <a:pt x="38468" y="20986"/>
                </a:lnTo>
                <a:cubicBezTo>
                  <a:pt x="37745" y="20120"/>
                  <a:pt x="36550" y="19603"/>
                  <a:pt x="35283" y="19603"/>
                </a:cubicBezTo>
                <a:cubicBezTo>
                  <a:pt x="34097" y="19603"/>
                  <a:pt x="32964" y="20067"/>
                  <a:pt x="32214" y="20852"/>
                </a:cubicBezTo>
                <a:cubicBezTo>
                  <a:pt x="32125" y="20790"/>
                  <a:pt x="32000" y="20700"/>
                  <a:pt x="31831" y="20602"/>
                </a:cubicBezTo>
                <a:cubicBezTo>
                  <a:pt x="32821" y="18970"/>
                  <a:pt x="34070" y="18078"/>
                  <a:pt x="35515" y="17944"/>
                </a:cubicBezTo>
                <a:cubicBezTo>
                  <a:pt x="35627" y="17933"/>
                  <a:pt x="35738" y="17928"/>
                  <a:pt x="35848" y="17928"/>
                </a:cubicBezTo>
                <a:close/>
                <a:moveTo>
                  <a:pt x="26618" y="22382"/>
                </a:moveTo>
                <a:cubicBezTo>
                  <a:pt x="26737" y="22382"/>
                  <a:pt x="26857" y="22386"/>
                  <a:pt x="26978" y="22395"/>
                </a:cubicBezTo>
                <a:lnTo>
                  <a:pt x="27031" y="22395"/>
                </a:lnTo>
                <a:cubicBezTo>
                  <a:pt x="27308" y="22502"/>
                  <a:pt x="27540" y="22538"/>
                  <a:pt x="27834" y="22574"/>
                </a:cubicBezTo>
                <a:cubicBezTo>
                  <a:pt x="29574" y="23082"/>
                  <a:pt x="30725" y="24661"/>
                  <a:pt x="31081" y="25205"/>
                </a:cubicBezTo>
                <a:cubicBezTo>
                  <a:pt x="30801" y="25261"/>
                  <a:pt x="30255" y="25349"/>
                  <a:pt x="29592" y="25349"/>
                </a:cubicBezTo>
                <a:cubicBezTo>
                  <a:pt x="28759" y="25349"/>
                  <a:pt x="27740" y="25210"/>
                  <a:pt x="26826" y="24688"/>
                </a:cubicBezTo>
                <a:cubicBezTo>
                  <a:pt x="26826" y="24688"/>
                  <a:pt x="26817" y="24679"/>
                  <a:pt x="26817" y="24679"/>
                </a:cubicBezTo>
                <a:cubicBezTo>
                  <a:pt x="26701" y="24563"/>
                  <a:pt x="26558" y="24465"/>
                  <a:pt x="26362" y="24376"/>
                </a:cubicBezTo>
                <a:lnTo>
                  <a:pt x="26300" y="24331"/>
                </a:lnTo>
                <a:cubicBezTo>
                  <a:pt x="26104" y="24206"/>
                  <a:pt x="25916" y="24028"/>
                  <a:pt x="25702" y="23769"/>
                </a:cubicBezTo>
                <a:cubicBezTo>
                  <a:pt x="25952" y="23341"/>
                  <a:pt x="26139" y="22886"/>
                  <a:pt x="26264" y="22395"/>
                </a:cubicBezTo>
                <a:cubicBezTo>
                  <a:pt x="26380" y="22386"/>
                  <a:pt x="26498" y="22382"/>
                  <a:pt x="26618" y="22382"/>
                </a:cubicBezTo>
                <a:close/>
                <a:moveTo>
                  <a:pt x="15531" y="22391"/>
                </a:moveTo>
                <a:cubicBezTo>
                  <a:pt x="15648" y="22391"/>
                  <a:pt x="15765" y="22398"/>
                  <a:pt x="15880" y="22413"/>
                </a:cubicBezTo>
                <a:cubicBezTo>
                  <a:pt x="16014" y="22913"/>
                  <a:pt x="16210" y="23377"/>
                  <a:pt x="16469" y="23814"/>
                </a:cubicBezTo>
                <a:cubicBezTo>
                  <a:pt x="16353" y="23957"/>
                  <a:pt x="16219" y="24090"/>
                  <a:pt x="16085" y="24215"/>
                </a:cubicBezTo>
                <a:lnTo>
                  <a:pt x="16076" y="24215"/>
                </a:lnTo>
                <a:cubicBezTo>
                  <a:pt x="16058" y="24215"/>
                  <a:pt x="16049" y="24224"/>
                  <a:pt x="16032" y="24242"/>
                </a:cubicBezTo>
                <a:cubicBezTo>
                  <a:pt x="16014" y="24251"/>
                  <a:pt x="16005" y="24260"/>
                  <a:pt x="15987" y="24278"/>
                </a:cubicBezTo>
                <a:lnTo>
                  <a:pt x="15969" y="24287"/>
                </a:lnTo>
                <a:cubicBezTo>
                  <a:pt x="15773" y="24420"/>
                  <a:pt x="15559" y="24519"/>
                  <a:pt x="15363" y="24715"/>
                </a:cubicBezTo>
                <a:cubicBezTo>
                  <a:pt x="15336" y="24724"/>
                  <a:pt x="15300" y="24742"/>
                  <a:pt x="15273" y="24750"/>
                </a:cubicBezTo>
                <a:lnTo>
                  <a:pt x="15264" y="24759"/>
                </a:lnTo>
                <a:cubicBezTo>
                  <a:pt x="15202" y="24777"/>
                  <a:pt x="15157" y="24813"/>
                  <a:pt x="15113" y="24840"/>
                </a:cubicBezTo>
                <a:cubicBezTo>
                  <a:pt x="14291" y="25248"/>
                  <a:pt x="13412" y="25364"/>
                  <a:pt x="12670" y="25364"/>
                </a:cubicBezTo>
                <a:cubicBezTo>
                  <a:pt x="11985" y="25364"/>
                  <a:pt x="11416" y="25265"/>
                  <a:pt x="11116" y="25205"/>
                </a:cubicBezTo>
                <a:cubicBezTo>
                  <a:pt x="11473" y="24652"/>
                  <a:pt x="12668" y="23020"/>
                  <a:pt x="14488" y="22538"/>
                </a:cubicBezTo>
                <a:cubicBezTo>
                  <a:pt x="14649" y="22538"/>
                  <a:pt x="14774" y="22502"/>
                  <a:pt x="14934" y="22467"/>
                </a:cubicBezTo>
                <a:lnTo>
                  <a:pt x="14952" y="22467"/>
                </a:lnTo>
                <a:lnTo>
                  <a:pt x="14979" y="22440"/>
                </a:lnTo>
                <a:lnTo>
                  <a:pt x="14988" y="22440"/>
                </a:lnTo>
                <a:cubicBezTo>
                  <a:pt x="15006" y="22440"/>
                  <a:pt x="15032" y="22431"/>
                  <a:pt x="15050" y="22431"/>
                </a:cubicBezTo>
                <a:cubicBezTo>
                  <a:pt x="15206" y="22405"/>
                  <a:pt x="15368" y="22391"/>
                  <a:pt x="15531" y="22391"/>
                </a:cubicBezTo>
                <a:close/>
                <a:moveTo>
                  <a:pt x="21072" y="16374"/>
                </a:moveTo>
                <a:cubicBezTo>
                  <a:pt x="23668" y="16374"/>
                  <a:pt x="25765" y="18479"/>
                  <a:pt x="25765" y="21066"/>
                </a:cubicBezTo>
                <a:cubicBezTo>
                  <a:pt x="25765" y="23653"/>
                  <a:pt x="23668" y="25759"/>
                  <a:pt x="21072" y="25759"/>
                </a:cubicBezTo>
                <a:cubicBezTo>
                  <a:pt x="18494" y="25759"/>
                  <a:pt x="16380" y="23653"/>
                  <a:pt x="16380" y="21066"/>
                </a:cubicBezTo>
                <a:cubicBezTo>
                  <a:pt x="16380" y="18479"/>
                  <a:pt x="18494" y="16374"/>
                  <a:pt x="21072" y="16374"/>
                </a:cubicBezTo>
                <a:close/>
                <a:moveTo>
                  <a:pt x="11179" y="22618"/>
                </a:moveTo>
                <a:cubicBezTo>
                  <a:pt x="11723" y="22618"/>
                  <a:pt x="12222" y="22770"/>
                  <a:pt x="12633" y="23091"/>
                </a:cubicBezTo>
                <a:cubicBezTo>
                  <a:pt x="11571" y="23867"/>
                  <a:pt x="10929" y="24849"/>
                  <a:pt x="10750" y="25152"/>
                </a:cubicBezTo>
                <a:cubicBezTo>
                  <a:pt x="10741" y="25152"/>
                  <a:pt x="10733" y="25161"/>
                  <a:pt x="10724" y="25170"/>
                </a:cubicBezTo>
                <a:lnTo>
                  <a:pt x="10634" y="25179"/>
                </a:lnTo>
                <a:lnTo>
                  <a:pt x="10634" y="25348"/>
                </a:lnTo>
                <a:cubicBezTo>
                  <a:pt x="10634" y="25446"/>
                  <a:pt x="10715" y="25491"/>
                  <a:pt x="10813" y="25491"/>
                </a:cubicBezTo>
                <a:cubicBezTo>
                  <a:pt x="10822" y="25491"/>
                  <a:pt x="10840" y="25491"/>
                  <a:pt x="10857" y="25482"/>
                </a:cubicBezTo>
                <a:cubicBezTo>
                  <a:pt x="11051" y="25535"/>
                  <a:pt x="11761" y="25699"/>
                  <a:pt x="12659" y="25699"/>
                </a:cubicBezTo>
                <a:cubicBezTo>
                  <a:pt x="12960" y="25699"/>
                  <a:pt x="13283" y="25681"/>
                  <a:pt x="13614" y="25634"/>
                </a:cubicBezTo>
                <a:lnTo>
                  <a:pt x="13614" y="25634"/>
                </a:lnTo>
                <a:cubicBezTo>
                  <a:pt x="13364" y="26784"/>
                  <a:pt x="12338" y="27614"/>
                  <a:pt x="11179" y="27614"/>
                </a:cubicBezTo>
                <a:cubicBezTo>
                  <a:pt x="9778" y="27614"/>
                  <a:pt x="8627" y="26490"/>
                  <a:pt x="8627" y="25107"/>
                </a:cubicBezTo>
                <a:cubicBezTo>
                  <a:pt x="8627" y="23733"/>
                  <a:pt x="9796" y="22618"/>
                  <a:pt x="11179" y="22618"/>
                </a:cubicBezTo>
                <a:close/>
                <a:moveTo>
                  <a:pt x="30961" y="22704"/>
                </a:moveTo>
                <a:cubicBezTo>
                  <a:pt x="31599" y="22704"/>
                  <a:pt x="32228" y="22952"/>
                  <a:pt x="32696" y="23430"/>
                </a:cubicBezTo>
                <a:cubicBezTo>
                  <a:pt x="33196" y="23921"/>
                  <a:pt x="33454" y="24572"/>
                  <a:pt x="33454" y="25241"/>
                </a:cubicBezTo>
                <a:cubicBezTo>
                  <a:pt x="33454" y="25901"/>
                  <a:pt x="33196" y="26526"/>
                  <a:pt x="32732" y="26999"/>
                </a:cubicBezTo>
                <a:cubicBezTo>
                  <a:pt x="32259" y="27471"/>
                  <a:pt x="31635" y="27721"/>
                  <a:pt x="30965" y="27721"/>
                </a:cubicBezTo>
                <a:cubicBezTo>
                  <a:pt x="30296" y="27721"/>
                  <a:pt x="29654" y="27454"/>
                  <a:pt x="29172" y="26972"/>
                </a:cubicBezTo>
                <a:cubicBezTo>
                  <a:pt x="28780" y="26588"/>
                  <a:pt x="28539" y="26115"/>
                  <a:pt x="28477" y="25607"/>
                </a:cubicBezTo>
                <a:lnTo>
                  <a:pt x="28477" y="25607"/>
                </a:lnTo>
                <a:cubicBezTo>
                  <a:pt x="28855" y="25667"/>
                  <a:pt x="29221" y="25690"/>
                  <a:pt x="29559" y="25690"/>
                </a:cubicBezTo>
                <a:cubicBezTo>
                  <a:pt x="30568" y="25690"/>
                  <a:pt x="31325" y="25486"/>
                  <a:pt x="31385" y="25473"/>
                </a:cubicBezTo>
                <a:cubicBezTo>
                  <a:pt x="31438" y="25464"/>
                  <a:pt x="31474" y="25428"/>
                  <a:pt x="31501" y="25384"/>
                </a:cubicBezTo>
                <a:cubicBezTo>
                  <a:pt x="31527" y="25330"/>
                  <a:pt x="31527" y="25277"/>
                  <a:pt x="31492" y="25223"/>
                </a:cubicBezTo>
                <a:cubicBezTo>
                  <a:pt x="31447" y="25152"/>
                  <a:pt x="30787" y="23992"/>
                  <a:pt x="29601" y="23109"/>
                </a:cubicBezTo>
                <a:cubicBezTo>
                  <a:pt x="30019" y="22837"/>
                  <a:pt x="30493" y="22704"/>
                  <a:pt x="30961" y="22704"/>
                </a:cubicBezTo>
                <a:close/>
                <a:moveTo>
                  <a:pt x="14551" y="25428"/>
                </a:moveTo>
                <a:cubicBezTo>
                  <a:pt x="13828" y="26294"/>
                  <a:pt x="13445" y="27293"/>
                  <a:pt x="13248" y="27998"/>
                </a:cubicBezTo>
                <a:cubicBezTo>
                  <a:pt x="12847" y="27900"/>
                  <a:pt x="12454" y="27837"/>
                  <a:pt x="12071" y="27801"/>
                </a:cubicBezTo>
                <a:cubicBezTo>
                  <a:pt x="13043" y="27471"/>
                  <a:pt x="13792" y="26633"/>
                  <a:pt x="13971" y="25580"/>
                </a:cubicBezTo>
                <a:cubicBezTo>
                  <a:pt x="14158" y="25536"/>
                  <a:pt x="14354" y="25491"/>
                  <a:pt x="14551" y="25428"/>
                </a:cubicBezTo>
                <a:close/>
                <a:moveTo>
                  <a:pt x="27558" y="25384"/>
                </a:moveTo>
                <a:lnTo>
                  <a:pt x="27558" y="25384"/>
                </a:lnTo>
                <a:cubicBezTo>
                  <a:pt x="27745" y="25446"/>
                  <a:pt x="27941" y="25500"/>
                  <a:pt x="28138" y="25544"/>
                </a:cubicBezTo>
                <a:cubicBezTo>
                  <a:pt x="28191" y="26169"/>
                  <a:pt x="28459" y="26740"/>
                  <a:pt x="28923" y="27204"/>
                </a:cubicBezTo>
                <a:cubicBezTo>
                  <a:pt x="29199" y="27480"/>
                  <a:pt x="29511" y="27685"/>
                  <a:pt x="29850" y="27828"/>
                </a:cubicBezTo>
                <a:cubicBezTo>
                  <a:pt x="29547" y="27864"/>
                  <a:pt x="29235" y="27926"/>
                  <a:pt x="28905" y="27998"/>
                </a:cubicBezTo>
                <a:cubicBezTo>
                  <a:pt x="28708" y="27275"/>
                  <a:pt x="28307" y="26249"/>
                  <a:pt x="27558" y="25384"/>
                </a:cubicBezTo>
                <a:close/>
                <a:moveTo>
                  <a:pt x="16790" y="24287"/>
                </a:moveTo>
                <a:cubicBezTo>
                  <a:pt x="17093" y="24688"/>
                  <a:pt x="17441" y="25045"/>
                  <a:pt x="17843" y="25348"/>
                </a:cubicBezTo>
                <a:cubicBezTo>
                  <a:pt x="17780" y="25562"/>
                  <a:pt x="17718" y="25767"/>
                  <a:pt x="17611" y="25964"/>
                </a:cubicBezTo>
                <a:cubicBezTo>
                  <a:pt x="17602" y="25964"/>
                  <a:pt x="17593" y="25973"/>
                  <a:pt x="17593" y="25982"/>
                </a:cubicBezTo>
                <a:cubicBezTo>
                  <a:pt x="17557" y="25999"/>
                  <a:pt x="17530" y="26026"/>
                  <a:pt x="17513" y="26062"/>
                </a:cubicBezTo>
                <a:cubicBezTo>
                  <a:pt x="17325" y="26285"/>
                  <a:pt x="17191" y="26490"/>
                  <a:pt x="17111" y="26695"/>
                </a:cubicBezTo>
                <a:cubicBezTo>
                  <a:pt x="17102" y="26704"/>
                  <a:pt x="17093" y="26722"/>
                  <a:pt x="17093" y="26731"/>
                </a:cubicBezTo>
                <a:cubicBezTo>
                  <a:pt x="15907" y="28140"/>
                  <a:pt x="14051" y="28595"/>
                  <a:pt x="13418" y="28711"/>
                </a:cubicBezTo>
                <a:cubicBezTo>
                  <a:pt x="13543" y="28087"/>
                  <a:pt x="13998" y="26285"/>
                  <a:pt x="15371" y="25089"/>
                </a:cubicBezTo>
                <a:lnTo>
                  <a:pt x="15461" y="25054"/>
                </a:lnTo>
                <a:lnTo>
                  <a:pt x="15550" y="25009"/>
                </a:lnTo>
                <a:cubicBezTo>
                  <a:pt x="15559" y="25000"/>
                  <a:pt x="15568" y="24991"/>
                  <a:pt x="15568" y="24982"/>
                </a:cubicBezTo>
                <a:cubicBezTo>
                  <a:pt x="15782" y="24884"/>
                  <a:pt x="15978" y="24759"/>
                  <a:pt x="16139" y="24590"/>
                </a:cubicBezTo>
                <a:cubicBezTo>
                  <a:pt x="16148" y="24581"/>
                  <a:pt x="16148" y="24581"/>
                  <a:pt x="16148" y="24581"/>
                </a:cubicBezTo>
                <a:lnTo>
                  <a:pt x="16246" y="24527"/>
                </a:lnTo>
                <a:cubicBezTo>
                  <a:pt x="16388" y="24456"/>
                  <a:pt x="16576" y="24367"/>
                  <a:pt x="16790" y="24287"/>
                </a:cubicBezTo>
                <a:close/>
                <a:moveTo>
                  <a:pt x="25363" y="24287"/>
                </a:moveTo>
                <a:cubicBezTo>
                  <a:pt x="25657" y="24376"/>
                  <a:pt x="25907" y="24483"/>
                  <a:pt x="26130" y="24617"/>
                </a:cubicBezTo>
                <a:lnTo>
                  <a:pt x="26139" y="24617"/>
                </a:lnTo>
                <a:cubicBezTo>
                  <a:pt x="26327" y="24804"/>
                  <a:pt x="26496" y="24929"/>
                  <a:pt x="26657" y="24982"/>
                </a:cubicBezTo>
                <a:cubicBezTo>
                  <a:pt x="27861" y="25928"/>
                  <a:pt x="28396" y="27373"/>
                  <a:pt x="28619" y="28230"/>
                </a:cubicBezTo>
                <a:lnTo>
                  <a:pt x="28619" y="28256"/>
                </a:lnTo>
                <a:cubicBezTo>
                  <a:pt x="28619" y="28274"/>
                  <a:pt x="28628" y="28283"/>
                  <a:pt x="28637" y="28292"/>
                </a:cubicBezTo>
                <a:cubicBezTo>
                  <a:pt x="28682" y="28462"/>
                  <a:pt x="28708" y="28604"/>
                  <a:pt x="28726" y="28711"/>
                </a:cubicBezTo>
                <a:cubicBezTo>
                  <a:pt x="28111" y="28595"/>
                  <a:pt x="26335" y="28149"/>
                  <a:pt x="25131" y="26820"/>
                </a:cubicBezTo>
                <a:lnTo>
                  <a:pt x="25104" y="26793"/>
                </a:lnTo>
                <a:cubicBezTo>
                  <a:pt x="25104" y="26784"/>
                  <a:pt x="25095" y="26776"/>
                  <a:pt x="25095" y="26767"/>
                </a:cubicBezTo>
                <a:lnTo>
                  <a:pt x="25095" y="26704"/>
                </a:lnTo>
                <a:lnTo>
                  <a:pt x="25051" y="26651"/>
                </a:lnTo>
                <a:cubicBezTo>
                  <a:pt x="25042" y="26651"/>
                  <a:pt x="25042" y="26642"/>
                  <a:pt x="25033" y="26642"/>
                </a:cubicBezTo>
                <a:cubicBezTo>
                  <a:pt x="24908" y="26374"/>
                  <a:pt x="24730" y="26142"/>
                  <a:pt x="24587" y="25973"/>
                </a:cubicBezTo>
                <a:lnTo>
                  <a:pt x="24542" y="25892"/>
                </a:lnTo>
                <a:cubicBezTo>
                  <a:pt x="24453" y="25741"/>
                  <a:pt x="24373" y="25553"/>
                  <a:pt x="24301" y="25348"/>
                </a:cubicBezTo>
                <a:cubicBezTo>
                  <a:pt x="24703" y="25045"/>
                  <a:pt x="25060" y="24688"/>
                  <a:pt x="25363" y="24287"/>
                </a:cubicBezTo>
                <a:close/>
                <a:moveTo>
                  <a:pt x="8609" y="23841"/>
                </a:moveTo>
                <a:cubicBezTo>
                  <a:pt x="8413" y="24224"/>
                  <a:pt x="8297" y="24652"/>
                  <a:pt x="8288" y="25107"/>
                </a:cubicBezTo>
                <a:cubicBezTo>
                  <a:pt x="8288" y="26428"/>
                  <a:pt x="9216" y="27543"/>
                  <a:pt x="10465" y="27855"/>
                </a:cubicBezTo>
                <a:cubicBezTo>
                  <a:pt x="9698" y="27998"/>
                  <a:pt x="9029" y="28301"/>
                  <a:pt x="8449" y="28783"/>
                </a:cubicBezTo>
                <a:cubicBezTo>
                  <a:pt x="8261" y="28943"/>
                  <a:pt x="8083" y="29113"/>
                  <a:pt x="7913" y="29300"/>
                </a:cubicBezTo>
                <a:cubicBezTo>
                  <a:pt x="7566" y="29211"/>
                  <a:pt x="6263" y="28774"/>
                  <a:pt x="5710" y="27659"/>
                </a:cubicBezTo>
                <a:cubicBezTo>
                  <a:pt x="5291" y="26802"/>
                  <a:pt x="5371" y="25741"/>
                  <a:pt x="5933" y="24519"/>
                </a:cubicBezTo>
                <a:cubicBezTo>
                  <a:pt x="6045" y="24527"/>
                  <a:pt x="6158" y="24531"/>
                  <a:pt x="6271" y="24531"/>
                </a:cubicBezTo>
                <a:cubicBezTo>
                  <a:pt x="6409" y="24531"/>
                  <a:pt x="6549" y="24524"/>
                  <a:pt x="6691" y="24510"/>
                </a:cubicBezTo>
                <a:cubicBezTo>
                  <a:pt x="7369" y="24447"/>
                  <a:pt x="8012" y="24224"/>
                  <a:pt x="8609" y="23841"/>
                </a:cubicBezTo>
                <a:close/>
                <a:moveTo>
                  <a:pt x="33365" y="23742"/>
                </a:moveTo>
                <a:lnTo>
                  <a:pt x="33365" y="23742"/>
                </a:lnTo>
                <a:cubicBezTo>
                  <a:pt x="34008" y="24197"/>
                  <a:pt x="34703" y="24465"/>
                  <a:pt x="35453" y="24536"/>
                </a:cubicBezTo>
                <a:cubicBezTo>
                  <a:pt x="35595" y="24551"/>
                  <a:pt x="35735" y="24558"/>
                  <a:pt x="35873" y="24558"/>
                </a:cubicBezTo>
                <a:cubicBezTo>
                  <a:pt x="35986" y="24558"/>
                  <a:pt x="36099" y="24553"/>
                  <a:pt x="36211" y="24545"/>
                </a:cubicBezTo>
                <a:cubicBezTo>
                  <a:pt x="36398" y="24875"/>
                  <a:pt x="37005" y="26062"/>
                  <a:pt x="36604" y="27275"/>
                </a:cubicBezTo>
                <a:cubicBezTo>
                  <a:pt x="36309" y="28158"/>
                  <a:pt x="35506" y="28854"/>
                  <a:pt x="34231" y="29336"/>
                </a:cubicBezTo>
                <a:cubicBezTo>
                  <a:pt x="34061" y="29149"/>
                  <a:pt x="33883" y="28970"/>
                  <a:pt x="33695" y="28810"/>
                </a:cubicBezTo>
                <a:cubicBezTo>
                  <a:pt x="33169" y="28372"/>
                  <a:pt x="32562" y="28078"/>
                  <a:pt x="31875" y="27917"/>
                </a:cubicBezTo>
                <a:cubicBezTo>
                  <a:pt x="32286" y="27784"/>
                  <a:pt x="32660" y="27552"/>
                  <a:pt x="32973" y="27239"/>
                </a:cubicBezTo>
                <a:cubicBezTo>
                  <a:pt x="33499" y="26704"/>
                  <a:pt x="33793" y="25999"/>
                  <a:pt x="33793" y="25241"/>
                </a:cubicBezTo>
                <a:cubicBezTo>
                  <a:pt x="33793" y="24697"/>
                  <a:pt x="33642" y="24188"/>
                  <a:pt x="33365" y="23742"/>
                </a:cubicBezTo>
                <a:close/>
                <a:moveTo>
                  <a:pt x="16736" y="27561"/>
                </a:moveTo>
                <a:cubicBezTo>
                  <a:pt x="16674" y="27748"/>
                  <a:pt x="16620" y="27935"/>
                  <a:pt x="16585" y="28123"/>
                </a:cubicBezTo>
                <a:cubicBezTo>
                  <a:pt x="15969" y="28185"/>
                  <a:pt x="15407" y="28453"/>
                  <a:pt x="14934" y="28908"/>
                </a:cubicBezTo>
                <a:cubicBezTo>
                  <a:pt x="14658" y="29184"/>
                  <a:pt x="14453" y="29505"/>
                  <a:pt x="14310" y="29844"/>
                </a:cubicBezTo>
                <a:cubicBezTo>
                  <a:pt x="14265" y="29541"/>
                  <a:pt x="14212" y="29229"/>
                  <a:pt x="14131" y="28899"/>
                </a:cubicBezTo>
                <a:cubicBezTo>
                  <a:pt x="14845" y="28702"/>
                  <a:pt x="15862" y="28310"/>
                  <a:pt x="16736" y="27561"/>
                </a:cubicBezTo>
                <a:close/>
                <a:moveTo>
                  <a:pt x="25443" y="27596"/>
                </a:moveTo>
                <a:lnTo>
                  <a:pt x="25443" y="27596"/>
                </a:lnTo>
                <a:cubicBezTo>
                  <a:pt x="26309" y="28319"/>
                  <a:pt x="27317" y="28702"/>
                  <a:pt x="28013" y="28899"/>
                </a:cubicBezTo>
                <a:cubicBezTo>
                  <a:pt x="27923" y="29309"/>
                  <a:pt x="27852" y="29702"/>
                  <a:pt x="27825" y="30076"/>
                </a:cubicBezTo>
                <a:cubicBezTo>
                  <a:pt x="27495" y="29104"/>
                  <a:pt x="26648" y="28355"/>
                  <a:pt x="25586" y="28167"/>
                </a:cubicBezTo>
                <a:cubicBezTo>
                  <a:pt x="25550" y="27980"/>
                  <a:pt x="25506"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7" y="27801"/>
                </a:cubicBezTo>
                <a:cubicBezTo>
                  <a:pt x="5978" y="28943"/>
                  <a:pt x="7164" y="29425"/>
                  <a:pt x="7682" y="29586"/>
                </a:cubicBezTo>
                <a:cubicBezTo>
                  <a:pt x="7521" y="29800"/>
                  <a:pt x="7369" y="30032"/>
                  <a:pt x="7235" y="30264"/>
                </a:cubicBezTo>
                <a:cubicBezTo>
                  <a:pt x="6807" y="30157"/>
                  <a:pt x="5300" y="29666"/>
                  <a:pt x="4559" y="28319"/>
                </a:cubicBezTo>
                <a:cubicBezTo>
                  <a:pt x="3970" y="27239"/>
                  <a:pt x="3970" y="25883"/>
                  <a:pt x="4577" y="24251"/>
                </a:cubicBezTo>
                <a:close/>
                <a:moveTo>
                  <a:pt x="37371" y="24340"/>
                </a:moveTo>
                <a:cubicBezTo>
                  <a:pt x="37585" y="24742"/>
                  <a:pt x="38307" y="26124"/>
                  <a:pt x="37888" y="27614"/>
                </a:cubicBezTo>
                <a:cubicBezTo>
                  <a:pt x="37549" y="28792"/>
                  <a:pt x="36577" y="29755"/>
                  <a:pt x="34998" y="30478"/>
                </a:cubicBezTo>
                <a:cubicBezTo>
                  <a:pt x="34846" y="30183"/>
                  <a:pt x="34668" y="29898"/>
                  <a:pt x="34463" y="29621"/>
                </a:cubicBezTo>
                <a:cubicBezTo>
                  <a:pt x="35774" y="29086"/>
                  <a:pt x="36604" y="28346"/>
                  <a:pt x="36925" y="27373"/>
                </a:cubicBezTo>
                <a:cubicBezTo>
                  <a:pt x="37326" y="26169"/>
                  <a:pt x="36827" y="25000"/>
                  <a:pt x="36568" y="24510"/>
                </a:cubicBezTo>
                <a:cubicBezTo>
                  <a:pt x="36836" y="24474"/>
                  <a:pt x="37103" y="24420"/>
                  <a:pt x="37371" y="24340"/>
                </a:cubicBezTo>
                <a:close/>
                <a:moveTo>
                  <a:pt x="23811" y="25678"/>
                </a:moveTo>
                <a:cubicBezTo>
                  <a:pt x="23954" y="25794"/>
                  <a:pt x="24096" y="25928"/>
                  <a:pt x="24248" y="26098"/>
                </a:cubicBezTo>
                <a:cubicBezTo>
                  <a:pt x="24257" y="26115"/>
                  <a:pt x="24275" y="26142"/>
                  <a:pt x="24293" y="26151"/>
                </a:cubicBezTo>
                <a:cubicBezTo>
                  <a:pt x="24310" y="26169"/>
                  <a:pt x="24319" y="26178"/>
                  <a:pt x="24328" y="26196"/>
                </a:cubicBezTo>
                <a:cubicBezTo>
                  <a:pt x="24417" y="26437"/>
                  <a:pt x="24560" y="26660"/>
                  <a:pt x="24774" y="26874"/>
                </a:cubicBezTo>
                <a:cubicBezTo>
                  <a:pt x="24801" y="26927"/>
                  <a:pt x="24819" y="26990"/>
                  <a:pt x="24855" y="27025"/>
                </a:cubicBezTo>
                <a:cubicBezTo>
                  <a:pt x="25631" y="28604"/>
                  <a:pt x="25354" y="30406"/>
                  <a:pt x="25220" y="31040"/>
                </a:cubicBezTo>
                <a:cubicBezTo>
                  <a:pt x="24676" y="30674"/>
                  <a:pt x="23044" y="29479"/>
                  <a:pt x="22544" y="27659"/>
                </a:cubicBezTo>
                <a:cubicBezTo>
                  <a:pt x="22544" y="27516"/>
                  <a:pt x="22517" y="27373"/>
                  <a:pt x="22482" y="27204"/>
                </a:cubicBezTo>
                <a:lnTo>
                  <a:pt x="22482" y="27195"/>
                </a:lnTo>
                <a:lnTo>
                  <a:pt x="22464" y="27168"/>
                </a:lnTo>
                <a:cubicBezTo>
                  <a:pt x="22455" y="27141"/>
                  <a:pt x="22455" y="27115"/>
                  <a:pt x="22455" y="27079"/>
                </a:cubicBezTo>
                <a:lnTo>
                  <a:pt x="22455" y="27061"/>
                </a:lnTo>
                <a:cubicBezTo>
                  <a:pt x="22455" y="27052"/>
                  <a:pt x="22455" y="27052"/>
                  <a:pt x="22446" y="27043"/>
                </a:cubicBezTo>
                <a:cubicBezTo>
                  <a:pt x="22401" y="26793"/>
                  <a:pt x="22401" y="26526"/>
                  <a:pt x="22428" y="26258"/>
                </a:cubicBezTo>
                <a:cubicBezTo>
                  <a:pt x="22919" y="26133"/>
                  <a:pt x="23383" y="25937"/>
                  <a:pt x="23811" y="25678"/>
                </a:cubicBezTo>
                <a:close/>
                <a:moveTo>
                  <a:pt x="18360" y="25696"/>
                </a:moveTo>
                <a:cubicBezTo>
                  <a:pt x="18788" y="25946"/>
                  <a:pt x="19252" y="26142"/>
                  <a:pt x="19743" y="26267"/>
                </a:cubicBezTo>
                <a:cubicBezTo>
                  <a:pt x="19761" y="26490"/>
                  <a:pt x="19761" y="26722"/>
                  <a:pt x="19752" y="26954"/>
                </a:cubicBezTo>
                <a:lnTo>
                  <a:pt x="19716" y="27079"/>
                </a:lnTo>
                <a:lnTo>
                  <a:pt x="19716" y="27097"/>
                </a:lnTo>
                <a:cubicBezTo>
                  <a:pt x="19627" y="27320"/>
                  <a:pt x="19618" y="27552"/>
                  <a:pt x="19555" y="27828"/>
                </a:cubicBezTo>
                <a:cubicBezTo>
                  <a:pt x="19555" y="27855"/>
                  <a:pt x="19555" y="27882"/>
                  <a:pt x="19555" y="27909"/>
                </a:cubicBezTo>
                <a:cubicBezTo>
                  <a:pt x="19020" y="29577"/>
                  <a:pt x="17504" y="30701"/>
                  <a:pt x="16951" y="31058"/>
                </a:cubicBezTo>
                <a:cubicBezTo>
                  <a:pt x="16808" y="30406"/>
                  <a:pt x="16522" y="28471"/>
                  <a:pt x="17432" y="26847"/>
                </a:cubicBezTo>
                <a:cubicBezTo>
                  <a:pt x="17432" y="26838"/>
                  <a:pt x="17441" y="26829"/>
                  <a:pt x="17441" y="26820"/>
                </a:cubicBezTo>
                <a:cubicBezTo>
                  <a:pt x="17584" y="26651"/>
                  <a:pt x="17762" y="26437"/>
                  <a:pt x="17834" y="26205"/>
                </a:cubicBezTo>
                <a:cubicBezTo>
                  <a:pt x="17843" y="26196"/>
                  <a:pt x="17852" y="26178"/>
                  <a:pt x="17860" y="26169"/>
                </a:cubicBezTo>
                <a:cubicBezTo>
                  <a:pt x="18003" y="25999"/>
                  <a:pt x="18164" y="25848"/>
                  <a:pt x="18360" y="25696"/>
                </a:cubicBezTo>
                <a:close/>
                <a:moveTo>
                  <a:pt x="38272" y="24019"/>
                </a:moveTo>
                <a:cubicBezTo>
                  <a:pt x="38575" y="24465"/>
                  <a:pt x="39610" y="26169"/>
                  <a:pt x="39084" y="27917"/>
                </a:cubicBezTo>
                <a:cubicBezTo>
                  <a:pt x="38682" y="29291"/>
                  <a:pt x="37389" y="30362"/>
                  <a:pt x="35292" y="31129"/>
                </a:cubicBezTo>
                <a:cubicBezTo>
                  <a:pt x="35248" y="31013"/>
                  <a:pt x="35194" y="30897"/>
                  <a:pt x="35141" y="30781"/>
                </a:cubicBezTo>
                <a:cubicBezTo>
                  <a:pt x="36809" y="30014"/>
                  <a:pt x="37844" y="28988"/>
                  <a:pt x="38192" y="27703"/>
                </a:cubicBezTo>
                <a:cubicBezTo>
                  <a:pt x="38664" y="26169"/>
                  <a:pt x="37986" y="24742"/>
                  <a:pt x="37701" y="24242"/>
                </a:cubicBezTo>
                <a:cubicBezTo>
                  <a:pt x="37897" y="24180"/>
                  <a:pt x="38084" y="24099"/>
                  <a:pt x="38272" y="24019"/>
                </a:cubicBezTo>
                <a:close/>
                <a:moveTo>
                  <a:pt x="3899" y="24001"/>
                </a:moveTo>
                <a:cubicBezTo>
                  <a:pt x="4015" y="24055"/>
                  <a:pt x="4140" y="24099"/>
                  <a:pt x="4256" y="24144"/>
                </a:cubicBezTo>
                <a:cubicBezTo>
                  <a:pt x="3944" y="25000"/>
                  <a:pt x="3792" y="25794"/>
                  <a:pt x="3792" y="26517"/>
                </a:cubicBezTo>
                <a:cubicBezTo>
                  <a:pt x="3792" y="27248"/>
                  <a:pt x="3953" y="27909"/>
                  <a:pt x="4256" y="28471"/>
                </a:cubicBezTo>
                <a:cubicBezTo>
                  <a:pt x="5041" y="29880"/>
                  <a:pt x="6513" y="30415"/>
                  <a:pt x="7075" y="30567"/>
                </a:cubicBezTo>
                <a:cubicBezTo>
                  <a:pt x="6986" y="30754"/>
                  <a:pt x="6905" y="30951"/>
                  <a:pt x="6825" y="31138"/>
                </a:cubicBezTo>
                <a:cubicBezTo>
                  <a:pt x="6290" y="31031"/>
                  <a:pt x="4363" y="30549"/>
                  <a:pt x="3515" y="28952"/>
                </a:cubicBezTo>
                <a:cubicBezTo>
                  <a:pt x="2811" y="27694"/>
                  <a:pt x="2953" y="26017"/>
                  <a:pt x="3899" y="24001"/>
                </a:cubicBezTo>
                <a:close/>
                <a:moveTo>
                  <a:pt x="21821" y="26383"/>
                </a:moveTo>
                <a:cubicBezTo>
                  <a:pt x="21955" y="26642"/>
                  <a:pt x="22044" y="26900"/>
                  <a:pt x="22107" y="27141"/>
                </a:cubicBezTo>
                <a:cubicBezTo>
                  <a:pt x="22107" y="27150"/>
                  <a:pt x="22107" y="27159"/>
                  <a:pt x="22107" y="27177"/>
                </a:cubicBezTo>
                <a:cubicBezTo>
                  <a:pt x="22116" y="27302"/>
                  <a:pt x="22151" y="27418"/>
                  <a:pt x="22178" y="27543"/>
                </a:cubicBezTo>
                <a:cubicBezTo>
                  <a:pt x="22187" y="27578"/>
                  <a:pt x="22196" y="27623"/>
                  <a:pt x="22205" y="27659"/>
                </a:cubicBezTo>
                <a:lnTo>
                  <a:pt x="22205" y="27712"/>
                </a:lnTo>
                <a:cubicBezTo>
                  <a:pt x="22446" y="29229"/>
                  <a:pt x="21830" y="30647"/>
                  <a:pt x="21375" y="31441"/>
                </a:cubicBezTo>
                <a:cubicBezTo>
                  <a:pt x="21358" y="31450"/>
                  <a:pt x="21349" y="31468"/>
                  <a:pt x="21331" y="31486"/>
                </a:cubicBezTo>
                <a:cubicBezTo>
                  <a:pt x="21313" y="31504"/>
                  <a:pt x="21313" y="31530"/>
                  <a:pt x="21304" y="31557"/>
                </a:cubicBezTo>
                <a:cubicBezTo>
                  <a:pt x="21224" y="31700"/>
                  <a:pt x="21143" y="31825"/>
                  <a:pt x="21090" y="31914"/>
                </a:cubicBezTo>
                <a:cubicBezTo>
                  <a:pt x="20751" y="31414"/>
                  <a:pt x="19894" y="29987"/>
                  <a:pt x="19894" y="28346"/>
                </a:cubicBezTo>
                <a:cubicBezTo>
                  <a:pt x="19894" y="28185"/>
                  <a:pt x="19894" y="28024"/>
                  <a:pt x="19903" y="27864"/>
                </a:cubicBezTo>
                <a:cubicBezTo>
                  <a:pt x="20010" y="27596"/>
                  <a:pt x="20064" y="27364"/>
                  <a:pt x="20073" y="27123"/>
                </a:cubicBezTo>
                <a:cubicBezTo>
                  <a:pt x="20082" y="27123"/>
                  <a:pt x="20082" y="27115"/>
                  <a:pt x="20082" y="27115"/>
                </a:cubicBezTo>
                <a:lnTo>
                  <a:pt x="20109" y="26999"/>
                </a:lnTo>
                <a:lnTo>
                  <a:pt x="20100" y="26999"/>
                </a:lnTo>
                <a:cubicBezTo>
                  <a:pt x="20162" y="26758"/>
                  <a:pt x="20242" y="26561"/>
                  <a:pt x="20349" y="26383"/>
                </a:cubicBezTo>
                <a:cubicBezTo>
                  <a:pt x="20581" y="26419"/>
                  <a:pt x="20822" y="26437"/>
                  <a:pt x="21072" y="26437"/>
                </a:cubicBezTo>
                <a:cubicBezTo>
                  <a:pt x="21322" y="26437"/>
                  <a:pt x="21572" y="26419"/>
                  <a:pt x="21821" y="26383"/>
                </a:cubicBezTo>
                <a:close/>
                <a:moveTo>
                  <a:pt x="22589" y="28676"/>
                </a:moveTo>
                <a:cubicBezTo>
                  <a:pt x="22687" y="28872"/>
                  <a:pt x="22785" y="29050"/>
                  <a:pt x="22901" y="29220"/>
                </a:cubicBezTo>
                <a:cubicBezTo>
                  <a:pt x="22499" y="29702"/>
                  <a:pt x="22294" y="30299"/>
                  <a:pt x="22294" y="30959"/>
                </a:cubicBezTo>
                <a:cubicBezTo>
                  <a:pt x="22294" y="31361"/>
                  <a:pt x="22375" y="31745"/>
                  <a:pt x="22526" y="32092"/>
                </a:cubicBezTo>
                <a:cubicBezTo>
                  <a:pt x="22276" y="31896"/>
                  <a:pt x="22000" y="31709"/>
                  <a:pt x="21705" y="31530"/>
                </a:cubicBezTo>
                <a:cubicBezTo>
                  <a:pt x="22071" y="30861"/>
                  <a:pt x="22517" y="29835"/>
                  <a:pt x="22589" y="28676"/>
                </a:cubicBezTo>
                <a:close/>
                <a:moveTo>
                  <a:pt x="19555" y="28756"/>
                </a:moveTo>
                <a:cubicBezTo>
                  <a:pt x="19636" y="29889"/>
                  <a:pt x="20073" y="30879"/>
                  <a:pt x="20439" y="31522"/>
                </a:cubicBezTo>
                <a:cubicBezTo>
                  <a:pt x="20082" y="31745"/>
                  <a:pt x="19752" y="31976"/>
                  <a:pt x="19466" y="32217"/>
                </a:cubicBezTo>
                <a:cubicBezTo>
                  <a:pt x="19930" y="31298"/>
                  <a:pt x="19868"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30" y="31896"/>
                </a:cubicBezTo>
                <a:cubicBezTo>
                  <a:pt x="11074" y="32652"/>
                  <a:pt x="10078" y="33094"/>
                  <a:pt x="9114" y="33094"/>
                </a:cubicBezTo>
                <a:cubicBezTo>
                  <a:pt x="9076" y="33094"/>
                  <a:pt x="9039" y="33093"/>
                  <a:pt x="9002" y="33092"/>
                </a:cubicBezTo>
                <a:cubicBezTo>
                  <a:pt x="8993" y="33047"/>
                  <a:pt x="8993" y="33011"/>
                  <a:pt x="8993" y="32993"/>
                </a:cubicBezTo>
                <a:cubicBezTo>
                  <a:pt x="8993" y="32012"/>
                  <a:pt x="9448" y="31022"/>
                  <a:pt x="10197" y="30264"/>
                </a:cubicBezTo>
                <a:cubicBezTo>
                  <a:pt x="10968" y="29501"/>
                  <a:pt x="11966" y="29067"/>
                  <a:pt x="12938" y="29067"/>
                </a:cubicBezTo>
                <a:close/>
                <a:moveTo>
                  <a:pt x="29174" y="29129"/>
                </a:moveTo>
                <a:cubicBezTo>
                  <a:pt x="30153" y="29129"/>
                  <a:pt x="31149" y="29547"/>
                  <a:pt x="31902" y="30317"/>
                </a:cubicBezTo>
                <a:cubicBezTo>
                  <a:pt x="32669" y="31067"/>
                  <a:pt x="33107" y="32057"/>
                  <a:pt x="33107" y="33038"/>
                </a:cubicBezTo>
                <a:lnTo>
                  <a:pt x="33107" y="33136"/>
                </a:lnTo>
                <a:cubicBezTo>
                  <a:pt x="33076" y="33137"/>
                  <a:pt x="33046" y="33137"/>
                  <a:pt x="33016" y="33137"/>
                </a:cubicBezTo>
                <a:cubicBezTo>
                  <a:pt x="32037" y="33137"/>
                  <a:pt x="31057" y="32720"/>
                  <a:pt x="30279" y="31950"/>
                </a:cubicBezTo>
                <a:cubicBezTo>
                  <a:pt x="29520" y="31191"/>
                  <a:pt x="29083" y="30210"/>
                  <a:pt x="29083" y="29229"/>
                </a:cubicBezTo>
                <a:lnTo>
                  <a:pt x="29083" y="29131"/>
                </a:lnTo>
                <a:cubicBezTo>
                  <a:pt x="29113" y="29130"/>
                  <a:pt x="29144" y="29129"/>
                  <a:pt x="29174" y="29129"/>
                </a:cubicBezTo>
                <a:close/>
                <a:moveTo>
                  <a:pt x="16522" y="28462"/>
                </a:moveTo>
                <a:lnTo>
                  <a:pt x="16522" y="28462"/>
                </a:lnTo>
                <a:cubicBezTo>
                  <a:pt x="16460" y="28836"/>
                  <a:pt x="16442" y="29193"/>
                  <a:pt x="16442" y="29523"/>
                </a:cubicBezTo>
                <a:cubicBezTo>
                  <a:pt x="16442" y="30558"/>
                  <a:pt x="16656" y="31316"/>
                  <a:pt x="16674" y="31379"/>
                </a:cubicBezTo>
                <a:cubicBezTo>
                  <a:pt x="16674" y="31388"/>
                  <a:pt x="16674" y="31397"/>
                  <a:pt x="16683" y="31406"/>
                </a:cubicBezTo>
                <a:cubicBezTo>
                  <a:pt x="16683" y="31406"/>
                  <a:pt x="16683" y="31414"/>
                  <a:pt x="16683" y="31414"/>
                </a:cubicBezTo>
                <a:cubicBezTo>
                  <a:pt x="16683" y="31423"/>
                  <a:pt x="16692" y="31423"/>
                  <a:pt x="16692" y="31423"/>
                </a:cubicBezTo>
                <a:cubicBezTo>
                  <a:pt x="16701" y="31432"/>
                  <a:pt x="16701" y="31441"/>
                  <a:pt x="16710" y="31450"/>
                </a:cubicBezTo>
                <a:cubicBezTo>
                  <a:pt x="16744" y="31478"/>
                  <a:pt x="16790" y="31500"/>
                  <a:pt x="16834" y="31500"/>
                </a:cubicBezTo>
                <a:cubicBezTo>
                  <a:pt x="16846" y="31500"/>
                  <a:pt x="16858" y="31499"/>
                  <a:pt x="16870" y="31495"/>
                </a:cubicBezTo>
                <a:lnTo>
                  <a:pt x="16879" y="31495"/>
                </a:lnTo>
                <a:cubicBezTo>
                  <a:pt x="16897" y="31495"/>
                  <a:pt x="16906" y="31486"/>
                  <a:pt x="16915" y="31486"/>
                </a:cubicBezTo>
                <a:cubicBezTo>
                  <a:pt x="16977" y="31450"/>
                  <a:pt x="18146" y="30781"/>
                  <a:pt x="19047" y="29577"/>
                </a:cubicBezTo>
                <a:lnTo>
                  <a:pt x="19047" y="29577"/>
                </a:lnTo>
                <a:cubicBezTo>
                  <a:pt x="19663" y="30567"/>
                  <a:pt x="19547" y="31869"/>
                  <a:pt x="18708" y="32690"/>
                </a:cubicBezTo>
                <a:cubicBezTo>
                  <a:pt x="18217" y="33181"/>
                  <a:pt x="17593" y="33448"/>
                  <a:pt x="16906" y="33448"/>
                </a:cubicBezTo>
                <a:cubicBezTo>
                  <a:pt x="16246" y="33448"/>
                  <a:pt x="15603" y="33181"/>
                  <a:pt x="15140" y="32717"/>
                </a:cubicBezTo>
                <a:cubicBezTo>
                  <a:pt x="14167" y="31736"/>
                  <a:pt x="14194" y="30148"/>
                  <a:pt x="15166" y="29157"/>
                </a:cubicBezTo>
                <a:cubicBezTo>
                  <a:pt x="15550" y="28774"/>
                  <a:pt x="16005" y="28533"/>
                  <a:pt x="16522" y="28462"/>
                </a:cubicBezTo>
                <a:close/>
                <a:moveTo>
                  <a:pt x="25649" y="28524"/>
                </a:moveTo>
                <a:lnTo>
                  <a:pt x="25649" y="28524"/>
                </a:ln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5" y="29898"/>
                  <a:pt x="23097" y="29496"/>
                </a:cubicBezTo>
                <a:cubicBezTo>
                  <a:pt x="23918" y="30621"/>
                  <a:pt x="24971" y="31281"/>
                  <a:pt x="25194" y="31423"/>
                </a:cubicBezTo>
                <a:cubicBezTo>
                  <a:pt x="25220" y="31459"/>
                  <a:pt x="25274" y="31486"/>
                  <a:pt x="25327" y="31486"/>
                </a:cubicBezTo>
                <a:lnTo>
                  <a:pt x="25327" y="31495"/>
                </a:lnTo>
                <a:lnTo>
                  <a:pt x="25461" y="31495"/>
                </a:lnTo>
                <a:lnTo>
                  <a:pt x="25470" y="31459"/>
                </a:lnTo>
                <a:cubicBezTo>
                  <a:pt x="25506" y="31414"/>
                  <a:pt x="25515" y="31370"/>
                  <a:pt x="25515" y="31316"/>
                </a:cubicBezTo>
                <a:lnTo>
                  <a:pt x="25533" y="31254"/>
                </a:lnTo>
                <a:lnTo>
                  <a:pt x="25506" y="31236"/>
                </a:lnTo>
                <a:cubicBezTo>
                  <a:pt x="25595" y="30870"/>
                  <a:pt x="25818" y="29764"/>
                  <a:pt x="25649" y="28524"/>
                </a:cubicBezTo>
                <a:close/>
                <a:moveTo>
                  <a:pt x="11446" y="28117"/>
                </a:moveTo>
                <a:cubicBezTo>
                  <a:pt x="11981" y="28117"/>
                  <a:pt x="12556" y="28190"/>
                  <a:pt x="13168" y="28337"/>
                </a:cubicBezTo>
                <a:cubicBezTo>
                  <a:pt x="13123" y="28506"/>
                  <a:pt x="13097" y="28649"/>
                  <a:pt x="13079" y="28747"/>
                </a:cubicBezTo>
                <a:cubicBezTo>
                  <a:pt x="13014" y="28743"/>
                  <a:pt x="12950" y="28742"/>
                  <a:pt x="12885" y="28742"/>
                </a:cubicBezTo>
                <a:cubicBezTo>
                  <a:pt x="11847" y="28742"/>
                  <a:pt x="10779" y="29208"/>
                  <a:pt x="9956" y="30023"/>
                </a:cubicBezTo>
                <a:cubicBezTo>
                  <a:pt x="9136" y="30852"/>
                  <a:pt x="8654" y="31923"/>
                  <a:pt x="8654" y="32993"/>
                </a:cubicBezTo>
                <a:cubicBezTo>
                  <a:pt x="8654" y="33074"/>
                  <a:pt x="8654" y="33163"/>
                  <a:pt x="8672" y="33261"/>
                </a:cubicBezTo>
                <a:lnTo>
                  <a:pt x="8690" y="33413"/>
                </a:lnTo>
                <a:lnTo>
                  <a:pt x="8815" y="33413"/>
                </a:lnTo>
                <a:cubicBezTo>
                  <a:pt x="8920" y="33423"/>
                  <a:pt x="9026" y="33427"/>
                  <a:pt x="9132" y="33427"/>
                </a:cubicBezTo>
                <a:cubicBezTo>
                  <a:pt x="10179" y="33427"/>
                  <a:pt x="11262" y="32955"/>
                  <a:pt x="12080" y="32137"/>
                </a:cubicBezTo>
                <a:cubicBezTo>
                  <a:pt x="12900" y="31316"/>
                  <a:pt x="13346" y="30237"/>
                  <a:pt x="13346" y="29184"/>
                </a:cubicBezTo>
                <a:lnTo>
                  <a:pt x="13346" y="29077"/>
                </a:lnTo>
                <a:cubicBezTo>
                  <a:pt x="13453" y="29059"/>
                  <a:pt x="13605" y="29033"/>
                  <a:pt x="13810" y="28988"/>
                </a:cubicBezTo>
                <a:lnTo>
                  <a:pt x="13810" y="28988"/>
                </a:lnTo>
                <a:cubicBezTo>
                  <a:pt x="14239" y="30844"/>
                  <a:pt x="14007" y="32351"/>
                  <a:pt x="13070" y="33466"/>
                </a:cubicBezTo>
                <a:cubicBezTo>
                  <a:pt x="12900" y="33671"/>
                  <a:pt x="12704" y="33868"/>
                  <a:pt x="12490" y="34037"/>
                </a:cubicBezTo>
                <a:cubicBezTo>
                  <a:pt x="12481" y="34046"/>
                  <a:pt x="12463" y="34055"/>
                  <a:pt x="12454" y="34073"/>
                </a:cubicBezTo>
                <a:cubicBezTo>
                  <a:pt x="10646" y="35534"/>
                  <a:pt x="7749" y="35673"/>
                  <a:pt x="6706" y="35673"/>
                </a:cubicBezTo>
                <a:cubicBezTo>
                  <a:pt x="6596" y="35673"/>
                  <a:pt x="6507" y="35671"/>
                  <a:pt x="6442" y="35670"/>
                </a:cubicBezTo>
                <a:cubicBezTo>
                  <a:pt x="6424" y="35072"/>
                  <a:pt x="6424" y="32539"/>
                  <a:pt x="7450" y="30567"/>
                </a:cubicBezTo>
                <a:cubicBezTo>
                  <a:pt x="7467" y="30549"/>
                  <a:pt x="7485" y="30531"/>
                  <a:pt x="7485" y="30505"/>
                </a:cubicBezTo>
                <a:cubicBezTo>
                  <a:pt x="7655" y="30192"/>
                  <a:pt x="7851" y="29898"/>
                  <a:pt x="8065" y="29630"/>
                </a:cubicBezTo>
                <a:cubicBezTo>
                  <a:pt x="8101" y="29612"/>
                  <a:pt x="8119" y="29586"/>
                  <a:pt x="8137" y="29559"/>
                </a:cubicBezTo>
                <a:cubicBezTo>
                  <a:pt x="8297" y="29372"/>
                  <a:pt x="8467" y="29202"/>
                  <a:pt x="8654" y="29041"/>
                </a:cubicBezTo>
                <a:cubicBezTo>
                  <a:pt x="9415" y="28424"/>
                  <a:pt x="10349" y="28117"/>
                  <a:pt x="11446" y="28117"/>
                </a:cubicBezTo>
                <a:close/>
                <a:moveTo>
                  <a:pt x="30688" y="28129"/>
                </a:moveTo>
                <a:cubicBezTo>
                  <a:pt x="31792" y="28129"/>
                  <a:pt x="32723" y="28437"/>
                  <a:pt x="33472" y="29059"/>
                </a:cubicBezTo>
                <a:cubicBezTo>
                  <a:pt x="35694" y="30897"/>
                  <a:pt x="35694" y="34938"/>
                  <a:pt x="35676" y="35705"/>
                </a:cubicBezTo>
                <a:cubicBezTo>
                  <a:pt x="35618" y="35707"/>
                  <a:pt x="35543" y="35708"/>
                  <a:pt x="35454" y="35708"/>
                </a:cubicBezTo>
                <a:cubicBezTo>
                  <a:pt x="34312" y="35708"/>
                  <a:pt x="30752" y="35535"/>
                  <a:pt x="29056" y="33475"/>
                </a:cubicBezTo>
                <a:cubicBezTo>
                  <a:pt x="28138" y="32351"/>
                  <a:pt x="27906" y="30844"/>
                  <a:pt x="28334" y="28979"/>
                </a:cubicBezTo>
                <a:lnTo>
                  <a:pt x="28334" y="28979"/>
                </a:lnTo>
                <a:cubicBezTo>
                  <a:pt x="28512" y="29024"/>
                  <a:pt x="28655" y="29050"/>
                  <a:pt x="28753" y="29068"/>
                </a:cubicBezTo>
                <a:cubicBezTo>
                  <a:pt x="28753" y="29131"/>
                  <a:pt x="28753" y="29184"/>
                  <a:pt x="28753" y="29229"/>
                </a:cubicBezTo>
                <a:cubicBezTo>
                  <a:pt x="28753" y="30299"/>
                  <a:pt x="29217" y="31370"/>
                  <a:pt x="30047" y="32173"/>
                </a:cubicBezTo>
                <a:cubicBezTo>
                  <a:pt x="30866" y="33017"/>
                  <a:pt x="31927" y="33477"/>
                  <a:pt x="33000" y="33477"/>
                </a:cubicBezTo>
                <a:cubicBezTo>
                  <a:pt x="33095" y="33477"/>
                  <a:pt x="33190" y="33474"/>
                  <a:pt x="33285" y="33466"/>
                </a:cubicBezTo>
                <a:lnTo>
                  <a:pt x="33410" y="33457"/>
                </a:lnTo>
                <a:lnTo>
                  <a:pt x="33446" y="33306"/>
                </a:lnTo>
                <a:cubicBezTo>
                  <a:pt x="33544" y="32164"/>
                  <a:pt x="33053" y="30968"/>
                  <a:pt x="32143" y="30067"/>
                </a:cubicBezTo>
                <a:cubicBezTo>
                  <a:pt x="31310" y="29235"/>
                  <a:pt x="30242" y="28782"/>
                  <a:pt x="29175" y="28782"/>
                </a:cubicBezTo>
                <a:cubicBezTo>
                  <a:pt x="29144" y="28782"/>
                  <a:pt x="29114" y="28782"/>
                  <a:pt x="29083" y="28783"/>
                </a:cubicBezTo>
                <a:cubicBezTo>
                  <a:pt x="29065" y="28685"/>
                  <a:pt x="29039" y="28533"/>
                  <a:pt x="28994" y="28337"/>
                </a:cubicBezTo>
                <a:cubicBezTo>
                  <a:pt x="29598" y="28199"/>
                  <a:pt x="30162" y="28129"/>
                  <a:pt x="30688" y="28129"/>
                </a:cubicBezTo>
                <a:close/>
                <a:moveTo>
                  <a:pt x="27879" y="31664"/>
                </a:moveTo>
                <a:cubicBezTo>
                  <a:pt x="28013" y="32431"/>
                  <a:pt x="28316" y="33109"/>
                  <a:pt x="28798" y="33689"/>
                </a:cubicBezTo>
                <a:cubicBezTo>
                  <a:pt x="28958" y="33886"/>
                  <a:pt x="29137" y="34064"/>
                  <a:pt x="29315" y="34225"/>
                </a:cubicBezTo>
                <a:cubicBezTo>
                  <a:pt x="29217" y="34599"/>
                  <a:pt x="28798" y="35866"/>
                  <a:pt x="27656" y="36446"/>
                </a:cubicBezTo>
                <a:cubicBezTo>
                  <a:pt x="27305" y="36620"/>
                  <a:pt x="26912" y="36705"/>
                  <a:pt x="26482" y="36705"/>
                </a:cubicBezTo>
                <a:cubicBezTo>
                  <a:pt x="25896" y="36705"/>
                  <a:pt x="25240"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3" y="33841"/>
                  <a:pt x="27558" y="32913"/>
                  <a:pt x="27879" y="31664"/>
                </a:cubicBezTo>
                <a:close/>
                <a:moveTo>
                  <a:pt x="14230" y="31869"/>
                </a:moveTo>
                <a:cubicBezTo>
                  <a:pt x="14363" y="32271"/>
                  <a:pt x="14586" y="32646"/>
                  <a:pt x="14908" y="32958"/>
                </a:cubicBezTo>
                <a:cubicBezTo>
                  <a:pt x="15443" y="33484"/>
                  <a:pt x="16148" y="33796"/>
                  <a:pt x="16906" y="33796"/>
                </a:cubicBezTo>
                <a:cubicBezTo>
                  <a:pt x="17432" y="33796"/>
                  <a:pt x="17932" y="33645"/>
                  <a:pt x="18369" y="33377"/>
                </a:cubicBezTo>
                <a:lnTo>
                  <a:pt x="18369" y="33377"/>
                </a:lnTo>
                <a:cubicBezTo>
                  <a:pt x="17932" y="34010"/>
                  <a:pt x="17673" y="34697"/>
                  <a:pt x="17602" y="35438"/>
                </a:cubicBezTo>
                <a:cubicBezTo>
                  <a:pt x="17593" y="35598"/>
                  <a:pt x="17593" y="35741"/>
                  <a:pt x="17593" y="35893"/>
                </a:cubicBezTo>
                <a:cubicBezTo>
                  <a:pt x="17593" y="35991"/>
                  <a:pt x="17593" y="36089"/>
                  <a:pt x="17602" y="36196"/>
                </a:cubicBezTo>
                <a:cubicBezTo>
                  <a:pt x="17344" y="36339"/>
                  <a:pt x="16591" y="36723"/>
                  <a:pt x="15716" y="36723"/>
                </a:cubicBezTo>
                <a:cubicBezTo>
                  <a:pt x="15440" y="36723"/>
                  <a:pt x="15152" y="36685"/>
                  <a:pt x="14863" y="36589"/>
                </a:cubicBezTo>
                <a:cubicBezTo>
                  <a:pt x="13989" y="36294"/>
                  <a:pt x="13275" y="35491"/>
                  <a:pt x="12793" y="34234"/>
                </a:cubicBezTo>
                <a:cubicBezTo>
                  <a:pt x="12990" y="34064"/>
                  <a:pt x="13177" y="33877"/>
                  <a:pt x="13346" y="33671"/>
                </a:cubicBezTo>
                <a:cubicBezTo>
                  <a:pt x="13784" y="33154"/>
                  <a:pt x="14078" y="32547"/>
                  <a:pt x="14230" y="31869"/>
                </a:cubicBezTo>
                <a:close/>
                <a:moveTo>
                  <a:pt x="12526" y="34448"/>
                </a:moveTo>
                <a:cubicBezTo>
                  <a:pt x="13034" y="35759"/>
                  <a:pt x="13792" y="36589"/>
                  <a:pt x="14765" y="36910"/>
                </a:cubicBezTo>
                <a:cubicBezTo>
                  <a:pt x="15092" y="37021"/>
                  <a:pt x="15417" y="37064"/>
                  <a:pt x="15727" y="37064"/>
                </a:cubicBezTo>
                <a:cubicBezTo>
                  <a:pt x="16563" y="37064"/>
                  <a:pt x="17286" y="36744"/>
                  <a:pt x="17637" y="36562"/>
                </a:cubicBezTo>
                <a:cubicBezTo>
                  <a:pt x="17673" y="36830"/>
                  <a:pt x="17727" y="37097"/>
                  <a:pt x="17807" y="37356"/>
                </a:cubicBezTo>
                <a:cubicBezTo>
                  <a:pt x="17501" y="37530"/>
                  <a:pt x="16580" y="38003"/>
                  <a:pt x="15487" y="38003"/>
                </a:cubicBezTo>
                <a:cubicBezTo>
                  <a:pt x="15179" y="38003"/>
                  <a:pt x="14858" y="37965"/>
                  <a:pt x="14533" y="37873"/>
                </a:cubicBezTo>
                <a:cubicBezTo>
                  <a:pt x="13355" y="37534"/>
                  <a:pt x="12392" y="36562"/>
                  <a:pt x="11660" y="34992"/>
                </a:cubicBezTo>
                <a:cubicBezTo>
                  <a:pt x="11964" y="34840"/>
                  <a:pt x="12249" y="34653"/>
                  <a:pt x="12526" y="34448"/>
                </a:cubicBezTo>
                <a:close/>
                <a:moveTo>
                  <a:pt x="29601" y="34457"/>
                </a:moveTo>
                <a:cubicBezTo>
                  <a:pt x="29815" y="34626"/>
                  <a:pt x="30047" y="34769"/>
                  <a:pt x="30279" y="34903"/>
                </a:cubicBezTo>
                <a:cubicBezTo>
                  <a:pt x="30163" y="35349"/>
                  <a:pt x="29681" y="36838"/>
                  <a:pt x="28325" y="37579"/>
                </a:cubicBezTo>
                <a:cubicBezTo>
                  <a:pt x="27798" y="37873"/>
                  <a:pt x="27199" y="38018"/>
                  <a:pt x="26533" y="38018"/>
                </a:cubicBezTo>
                <a:cubicBezTo>
                  <a:pt x="25847" y="38018"/>
                  <a:pt x="25090" y="37864"/>
                  <a:pt x="24266" y="37561"/>
                </a:cubicBezTo>
                <a:cubicBezTo>
                  <a:pt x="24364" y="37240"/>
                  <a:pt x="24444" y="36910"/>
                  <a:pt x="24489" y="36571"/>
                </a:cubicBezTo>
                <a:cubicBezTo>
                  <a:pt x="25216" y="36882"/>
                  <a:pt x="25879" y="37040"/>
                  <a:pt x="26482" y="37040"/>
                </a:cubicBezTo>
                <a:cubicBezTo>
                  <a:pt x="26966" y="37040"/>
                  <a:pt x="27411" y="36938"/>
                  <a:pt x="27816" y="36731"/>
                </a:cubicBezTo>
                <a:cubicBezTo>
                  <a:pt x="28958" y="36169"/>
                  <a:pt x="29431" y="34992"/>
                  <a:pt x="29601" y="34457"/>
                </a:cubicBezTo>
                <a:close/>
                <a:moveTo>
                  <a:pt x="21045" y="32431"/>
                </a:moveTo>
                <a:cubicBezTo>
                  <a:pt x="21768" y="33092"/>
                  <a:pt x="22196" y="34153"/>
                  <a:pt x="22196" y="35268"/>
                </a:cubicBezTo>
                <a:cubicBezTo>
                  <a:pt x="22196" y="36383"/>
                  <a:pt x="21768" y="37427"/>
                  <a:pt x="21045" y="38105"/>
                </a:cubicBezTo>
                <a:cubicBezTo>
                  <a:pt x="20314" y="37418"/>
                  <a:pt x="19894" y="36392"/>
                  <a:pt x="19894" y="35277"/>
                </a:cubicBezTo>
                <a:cubicBezTo>
                  <a:pt x="19894" y="34153"/>
                  <a:pt x="20332" y="33092"/>
                  <a:pt x="21045" y="32431"/>
                </a:cubicBezTo>
                <a:close/>
                <a:moveTo>
                  <a:pt x="30591" y="35063"/>
                </a:moveTo>
                <a:cubicBezTo>
                  <a:pt x="30769" y="35161"/>
                  <a:pt x="30965" y="35242"/>
                  <a:pt x="31153" y="35322"/>
                </a:cubicBezTo>
                <a:cubicBezTo>
                  <a:pt x="31046" y="35857"/>
                  <a:pt x="30564" y="37793"/>
                  <a:pt x="28967" y="38640"/>
                </a:cubicBezTo>
                <a:cubicBezTo>
                  <a:pt x="28438" y="38920"/>
                  <a:pt x="27841" y="39061"/>
                  <a:pt x="27178" y="39061"/>
                </a:cubicBezTo>
                <a:cubicBezTo>
                  <a:pt x="26251" y="39061"/>
                  <a:pt x="25196" y="38786"/>
                  <a:pt x="24016" y="38230"/>
                </a:cubicBezTo>
                <a:cubicBezTo>
                  <a:pt x="24061" y="38114"/>
                  <a:pt x="24114" y="37998"/>
                  <a:pt x="24150" y="37873"/>
                </a:cubicBezTo>
                <a:cubicBezTo>
                  <a:pt x="25015" y="38194"/>
                  <a:pt x="25809" y="38355"/>
                  <a:pt x="26534" y="38355"/>
                </a:cubicBezTo>
                <a:cubicBezTo>
                  <a:pt x="27259" y="38355"/>
                  <a:pt x="27914" y="38194"/>
                  <a:pt x="28503" y="37873"/>
                </a:cubicBezTo>
                <a:cubicBezTo>
                  <a:pt x="29904" y="37097"/>
                  <a:pt x="30430" y="35616"/>
                  <a:pt x="30591" y="35063"/>
                </a:cubicBezTo>
                <a:close/>
                <a:moveTo>
                  <a:pt x="11366" y="35135"/>
                </a:moveTo>
                <a:cubicBezTo>
                  <a:pt x="12124" y="36803"/>
                  <a:pt x="13159" y="37829"/>
                  <a:pt x="14426" y="38194"/>
                </a:cubicBezTo>
                <a:cubicBezTo>
                  <a:pt x="14797" y="38303"/>
                  <a:pt x="15160" y="38346"/>
                  <a:pt x="15505" y="38346"/>
                </a:cubicBezTo>
                <a:cubicBezTo>
                  <a:pt x="16612" y="38346"/>
                  <a:pt x="17531" y="37897"/>
                  <a:pt x="17905" y="37686"/>
                </a:cubicBezTo>
                <a:cubicBezTo>
                  <a:pt x="17976" y="37882"/>
                  <a:pt x="18048" y="38070"/>
                  <a:pt x="18128" y="38257"/>
                </a:cubicBezTo>
                <a:cubicBezTo>
                  <a:pt x="17777" y="38493"/>
                  <a:pt x="16604" y="39218"/>
                  <a:pt x="15246" y="39218"/>
                </a:cubicBezTo>
                <a:cubicBezTo>
                  <a:pt x="14912" y="39218"/>
                  <a:pt x="14567" y="39174"/>
                  <a:pt x="14221" y="39069"/>
                </a:cubicBezTo>
                <a:cubicBezTo>
                  <a:pt x="12847" y="38658"/>
                  <a:pt x="11785" y="37392"/>
                  <a:pt x="11018" y="35286"/>
                </a:cubicBezTo>
                <a:cubicBezTo>
                  <a:pt x="11134" y="35233"/>
                  <a:pt x="11250" y="35188"/>
                  <a:pt x="11366" y="35135"/>
                </a:cubicBezTo>
                <a:close/>
                <a:moveTo>
                  <a:pt x="21545" y="31807"/>
                </a:moveTo>
                <a:cubicBezTo>
                  <a:pt x="23168" y="32824"/>
                  <a:pt x="24061"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50" y="36776"/>
                  <a:pt x="24043" y="37195"/>
                  <a:pt x="23900" y="37606"/>
                </a:cubicBezTo>
                <a:cubicBezTo>
                  <a:pt x="23900" y="37606"/>
                  <a:pt x="23900" y="37606"/>
                  <a:pt x="23900" y="37615"/>
                </a:cubicBezTo>
                <a:cubicBezTo>
                  <a:pt x="23891" y="37623"/>
                  <a:pt x="23882" y="37632"/>
                  <a:pt x="23882" y="37650"/>
                </a:cubicBezTo>
                <a:cubicBezTo>
                  <a:pt x="23811" y="37847"/>
                  <a:pt x="23739" y="38043"/>
                  <a:pt x="23650" y="38230"/>
                </a:cubicBezTo>
                <a:cubicBezTo>
                  <a:pt x="23641" y="38230"/>
                  <a:pt x="23641" y="38239"/>
                  <a:pt x="23632" y="38248"/>
                </a:cubicBezTo>
                <a:lnTo>
                  <a:pt x="23632" y="38257"/>
                </a:lnTo>
                <a:cubicBezTo>
                  <a:pt x="22829" y="39996"/>
                  <a:pt x="21429" y="41397"/>
                  <a:pt x="21063" y="41745"/>
                </a:cubicBezTo>
                <a:cubicBezTo>
                  <a:pt x="20519" y="41228"/>
                  <a:pt x="17923" y="38605"/>
                  <a:pt x="17923" y="35893"/>
                </a:cubicBezTo>
                <a:cubicBezTo>
                  <a:pt x="17923" y="35741"/>
                  <a:pt x="17923" y="35607"/>
                  <a:pt x="17941" y="35474"/>
                </a:cubicBezTo>
                <a:cubicBezTo>
                  <a:pt x="18083" y="34046"/>
                  <a:pt x="18976" y="32806"/>
                  <a:pt x="20608" y="31807"/>
                </a:cubicBezTo>
                <a:cubicBezTo>
                  <a:pt x="20697" y="31950"/>
                  <a:pt x="20778" y="32066"/>
                  <a:pt x="20840" y="32155"/>
                </a:cubicBezTo>
                <a:cubicBezTo>
                  <a:pt x="20046" y="32886"/>
                  <a:pt x="19538" y="34037"/>
                  <a:pt x="19538" y="35277"/>
                </a:cubicBezTo>
                <a:cubicBezTo>
                  <a:pt x="19538" y="36544"/>
                  <a:pt x="20055" y="37722"/>
                  <a:pt x="20929" y="38471"/>
                </a:cubicBezTo>
                <a:lnTo>
                  <a:pt x="21045" y="38560"/>
                </a:lnTo>
                <a:lnTo>
                  <a:pt x="21161" y="38471"/>
                </a:lnTo>
                <a:cubicBezTo>
                  <a:pt x="22018" y="37722"/>
                  <a:pt x="22526" y="36535"/>
                  <a:pt x="22526" y="35268"/>
                </a:cubicBezTo>
                <a:cubicBezTo>
                  <a:pt x="22526" y="34064"/>
                  <a:pt x="22062" y="32931"/>
                  <a:pt x="21295" y="32200"/>
                </a:cubicBezTo>
                <a:cubicBezTo>
                  <a:pt x="21358" y="32110"/>
                  <a:pt x="21447" y="31976"/>
                  <a:pt x="21545" y="31807"/>
                </a:cubicBezTo>
                <a:close/>
                <a:moveTo>
                  <a:pt x="21117" y="1"/>
                </a:moveTo>
                <a:cubicBezTo>
                  <a:pt x="21105" y="1"/>
                  <a:pt x="21093" y="2"/>
                  <a:pt x="21081" y="4"/>
                </a:cubicBezTo>
                <a:cubicBezTo>
                  <a:pt x="21045" y="4"/>
                  <a:pt x="21001" y="13"/>
                  <a:pt x="20974" y="48"/>
                </a:cubicBezTo>
                <a:cubicBezTo>
                  <a:pt x="20867" y="129"/>
                  <a:pt x="19234" y="1609"/>
                  <a:pt x="18280" y="3590"/>
                </a:cubicBezTo>
                <a:cubicBezTo>
                  <a:pt x="17056" y="3017"/>
                  <a:pt x="15945" y="2727"/>
                  <a:pt x="14962" y="2727"/>
                </a:cubicBezTo>
                <a:cubicBezTo>
                  <a:pt x="14247" y="2727"/>
                  <a:pt x="13600" y="2880"/>
                  <a:pt x="13025" y="3188"/>
                </a:cubicBezTo>
                <a:cubicBezTo>
                  <a:pt x="11330" y="4098"/>
                  <a:pt x="10813" y="6043"/>
                  <a:pt x="10679" y="6694"/>
                </a:cubicBezTo>
                <a:cubicBezTo>
                  <a:pt x="9133" y="6152"/>
                  <a:pt x="7528" y="6077"/>
                  <a:pt x="6761" y="6077"/>
                </a:cubicBezTo>
                <a:cubicBezTo>
                  <a:pt x="6506" y="6077"/>
                  <a:pt x="6343" y="6086"/>
                  <a:pt x="6308" y="6088"/>
                </a:cubicBezTo>
                <a:cubicBezTo>
                  <a:pt x="6254" y="6088"/>
                  <a:pt x="6210" y="6132"/>
                  <a:pt x="6174" y="6177"/>
                </a:cubicBezTo>
                <a:cubicBezTo>
                  <a:pt x="6156" y="6204"/>
                  <a:pt x="6138" y="6239"/>
                  <a:pt x="6138" y="6284"/>
                </a:cubicBezTo>
                <a:cubicBezTo>
                  <a:pt x="6138" y="6311"/>
                  <a:pt x="6103" y="6489"/>
                  <a:pt x="6103" y="6766"/>
                </a:cubicBezTo>
                <a:cubicBezTo>
                  <a:pt x="6103" y="7551"/>
                  <a:pt x="6192" y="9157"/>
                  <a:pt x="6736" y="10691"/>
                </a:cubicBezTo>
                <a:cubicBezTo>
                  <a:pt x="4532" y="11494"/>
                  <a:pt x="3194" y="12645"/>
                  <a:pt x="2757" y="14117"/>
                </a:cubicBezTo>
                <a:cubicBezTo>
                  <a:pt x="2623" y="14500"/>
                  <a:pt x="2597" y="14875"/>
                  <a:pt x="2597" y="15241"/>
                </a:cubicBezTo>
                <a:cubicBezTo>
                  <a:pt x="2597" y="16632"/>
                  <a:pt x="3292" y="17819"/>
                  <a:pt x="3569" y="18247"/>
                </a:cubicBezTo>
                <a:cubicBezTo>
                  <a:pt x="1606" y="19202"/>
                  <a:pt x="134" y="20816"/>
                  <a:pt x="45" y="20914"/>
                </a:cubicBezTo>
                <a:cubicBezTo>
                  <a:pt x="18" y="20950"/>
                  <a:pt x="1" y="20986"/>
                  <a:pt x="1" y="21030"/>
                </a:cubicBezTo>
                <a:cubicBezTo>
                  <a:pt x="1" y="21048"/>
                  <a:pt x="9" y="21075"/>
                  <a:pt x="18" y="21102"/>
                </a:cubicBezTo>
                <a:cubicBezTo>
                  <a:pt x="18" y="21129"/>
                  <a:pt x="27" y="21155"/>
                  <a:pt x="63" y="21173"/>
                </a:cubicBezTo>
                <a:cubicBezTo>
                  <a:pt x="152" y="21271"/>
                  <a:pt x="1624" y="22913"/>
                  <a:pt x="3605" y="23858"/>
                </a:cubicBezTo>
                <a:cubicBezTo>
                  <a:pt x="3034" y="25098"/>
                  <a:pt x="2739" y="26196"/>
                  <a:pt x="2739" y="27177"/>
                </a:cubicBezTo>
                <a:cubicBezTo>
                  <a:pt x="2739" y="27891"/>
                  <a:pt x="2900" y="28542"/>
                  <a:pt x="3203" y="29113"/>
                </a:cubicBezTo>
                <a:cubicBezTo>
                  <a:pt x="4113" y="30808"/>
                  <a:pt x="6067" y="31334"/>
                  <a:pt x="6709" y="31459"/>
                </a:cubicBezTo>
                <a:cubicBezTo>
                  <a:pt x="6165" y="33002"/>
                  <a:pt x="6094" y="34608"/>
                  <a:pt x="6094" y="35384"/>
                </a:cubicBezTo>
                <a:cubicBezTo>
                  <a:pt x="6094" y="35625"/>
                  <a:pt x="6103" y="35804"/>
                  <a:pt x="6103" y="35830"/>
                </a:cubicBezTo>
                <a:cubicBezTo>
                  <a:pt x="6103" y="35902"/>
                  <a:pt x="6156" y="35955"/>
                  <a:pt x="6218" y="35982"/>
                </a:cubicBezTo>
                <a:cubicBezTo>
                  <a:pt x="6245" y="35991"/>
                  <a:pt x="6263" y="36000"/>
                  <a:pt x="6299" y="36009"/>
                </a:cubicBezTo>
                <a:cubicBezTo>
                  <a:pt x="6331" y="36011"/>
                  <a:pt x="6504" y="36021"/>
                  <a:pt x="6778" y="36021"/>
                </a:cubicBezTo>
                <a:cubicBezTo>
                  <a:pt x="7558" y="36021"/>
                  <a:pt x="9159" y="35943"/>
                  <a:pt x="10697" y="35402"/>
                </a:cubicBezTo>
                <a:cubicBezTo>
                  <a:pt x="11491" y="37615"/>
                  <a:pt x="12642" y="38944"/>
                  <a:pt x="14123" y="39399"/>
                </a:cubicBezTo>
                <a:cubicBezTo>
                  <a:pt x="14503" y="39513"/>
                  <a:pt x="14881" y="39560"/>
                  <a:pt x="15245" y="39560"/>
                </a:cubicBezTo>
                <a:cubicBezTo>
                  <a:pt x="16645" y="39560"/>
                  <a:pt x="17846" y="38859"/>
                  <a:pt x="18271" y="38569"/>
                </a:cubicBezTo>
                <a:cubicBezTo>
                  <a:pt x="19216" y="40532"/>
                  <a:pt x="20831" y="42004"/>
                  <a:pt x="20929" y="42093"/>
                </a:cubicBezTo>
                <a:cubicBezTo>
                  <a:pt x="20959" y="42122"/>
                  <a:pt x="20996" y="42136"/>
                  <a:pt x="21035" y="42136"/>
                </a:cubicBezTo>
                <a:cubicBezTo>
                  <a:pt x="21066" y="42136"/>
                  <a:pt x="21097" y="42127"/>
                  <a:pt x="21126" y="42111"/>
                </a:cubicBezTo>
                <a:cubicBezTo>
                  <a:pt x="21152" y="42111"/>
                  <a:pt x="21170" y="42102"/>
                  <a:pt x="21188" y="42084"/>
                </a:cubicBezTo>
                <a:cubicBezTo>
                  <a:pt x="21295" y="41995"/>
                  <a:pt x="22928" y="40514"/>
                  <a:pt x="23873" y="38533"/>
                </a:cubicBezTo>
                <a:cubicBezTo>
                  <a:pt x="25108" y="39107"/>
                  <a:pt x="26216" y="39396"/>
                  <a:pt x="27196" y="39396"/>
                </a:cubicBezTo>
                <a:cubicBezTo>
                  <a:pt x="27909" y="39396"/>
                  <a:pt x="28553" y="39243"/>
                  <a:pt x="29128" y="38935"/>
                </a:cubicBezTo>
                <a:cubicBezTo>
                  <a:pt x="30814" y="38034"/>
                  <a:pt x="31340" y="36089"/>
                  <a:pt x="31474" y="35438"/>
                </a:cubicBezTo>
                <a:cubicBezTo>
                  <a:pt x="33015" y="35972"/>
                  <a:pt x="34621" y="36046"/>
                  <a:pt x="35389" y="36046"/>
                </a:cubicBezTo>
                <a:cubicBezTo>
                  <a:pt x="35648" y="36046"/>
                  <a:pt x="35812" y="36038"/>
                  <a:pt x="35845" y="36036"/>
                </a:cubicBezTo>
                <a:cubicBezTo>
                  <a:pt x="35899" y="36036"/>
                  <a:pt x="35952" y="36000"/>
                  <a:pt x="35979" y="35946"/>
                </a:cubicBezTo>
                <a:cubicBezTo>
                  <a:pt x="35997" y="35920"/>
                  <a:pt x="36006" y="35893"/>
                  <a:pt x="36006" y="35857"/>
                </a:cubicBezTo>
                <a:cubicBezTo>
                  <a:pt x="36015" y="35714"/>
                  <a:pt x="36131" y="33511"/>
                  <a:pt x="35408" y="31441"/>
                </a:cubicBezTo>
                <a:cubicBezTo>
                  <a:pt x="37612" y="30647"/>
                  <a:pt x="38950" y="29488"/>
                  <a:pt x="39405" y="28016"/>
                </a:cubicBezTo>
                <a:cubicBezTo>
                  <a:pt x="39958" y="26187"/>
                  <a:pt x="38950" y="24429"/>
                  <a:pt x="38593" y="23876"/>
                </a:cubicBezTo>
                <a:cubicBezTo>
                  <a:pt x="40556" y="22922"/>
                  <a:pt x="42019" y="21316"/>
                  <a:pt x="42117" y="21209"/>
                </a:cubicBezTo>
                <a:cubicBezTo>
                  <a:pt x="42135" y="21173"/>
                  <a:pt x="42144" y="21129"/>
                  <a:pt x="42144" y="21084"/>
                </a:cubicBezTo>
                <a:cubicBezTo>
                  <a:pt x="42144" y="21039"/>
                  <a:pt x="42135" y="20986"/>
                  <a:pt x="42117" y="20950"/>
                </a:cubicBezTo>
                <a:cubicBezTo>
                  <a:pt x="42019" y="20843"/>
                  <a:pt x="40529" y="19202"/>
                  <a:pt x="38548" y="18256"/>
                </a:cubicBezTo>
                <a:cubicBezTo>
                  <a:pt x="39539" y="16133"/>
                  <a:pt x="39672" y="14375"/>
                  <a:pt x="38932" y="13019"/>
                </a:cubicBezTo>
                <a:cubicBezTo>
                  <a:pt x="38040" y="11324"/>
                  <a:pt x="36086" y="10789"/>
                  <a:pt x="35444" y="10664"/>
                </a:cubicBezTo>
                <a:cubicBezTo>
                  <a:pt x="36158" y="8603"/>
                  <a:pt x="36050" y="6436"/>
                  <a:pt x="36050" y="6293"/>
                </a:cubicBezTo>
                <a:cubicBezTo>
                  <a:pt x="36042" y="6248"/>
                  <a:pt x="36015" y="6204"/>
                  <a:pt x="35988" y="6177"/>
                </a:cubicBezTo>
                <a:cubicBezTo>
                  <a:pt x="35961" y="6141"/>
                  <a:pt x="35926" y="6123"/>
                  <a:pt x="35872" y="6123"/>
                </a:cubicBezTo>
                <a:cubicBezTo>
                  <a:pt x="35837" y="6121"/>
                  <a:pt x="35662" y="6112"/>
                  <a:pt x="35386" y="6112"/>
                </a:cubicBezTo>
                <a:cubicBezTo>
                  <a:pt x="34600" y="6112"/>
                  <a:pt x="32994" y="6189"/>
                  <a:pt x="31456" y="6730"/>
                </a:cubicBezTo>
                <a:cubicBezTo>
                  <a:pt x="30644" y="4527"/>
                  <a:pt x="29502" y="3180"/>
                  <a:pt x="28022" y="2725"/>
                </a:cubicBezTo>
                <a:cubicBezTo>
                  <a:pt x="27641" y="2610"/>
                  <a:pt x="27264" y="2563"/>
                  <a:pt x="26900" y="2563"/>
                </a:cubicBezTo>
                <a:cubicBezTo>
                  <a:pt x="25502" y="2563"/>
                  <a:pt x="24309" y="3264"/>
                  <a:pt x="23891" y="3554"/>
                </a:cubicBezTo>
                <a:cubicBezTo>
                  <a:pt x="22937" y="1592"/>
                  <a:pt x="21322" y="129"/>
                  <a:pt x="21215" y="48"/>
                </a:cubicBezTo>
                <a:cubicBezTo>
                  <a:pt x="21194" y="14"/>
                  <a:pt x="21157" y="1"/>
                  <a:pt x="2111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a:off x="7769800" y="0"/>
            <a:ext cx="2797413" cy="2796882"/>
          </a:xfrm>
          <a:custGeom>
            <a:avLst/>
            <a:gdLst/>
            <a:ahLst/>
            <a:cxnLst/>
            <a:rect l="l" t="t" r="r" b="b"/>
            <a:pathLst>
              <a:path w="42144" h="42136" extrusionOk="0">
                <a:moveTo>
                  <a:pt x="26903" y="2913"/>
                </a:moveTo>
                <a:cubicBezTo>
                  <a:pt x="27236" y="2913"/>
                  <a:pt x="27580" y="2957"/>
                  <a:pt x="27923" y="3064"/>
                </a:cubicBezTo>
                <a:cubicBezTo>
                  <a:pt x="29297" y="3474"/>
                  <a:pt x="30377" y="4750"/>
                  <a:pt x="31144" y="6846"/>
                </a:cubicBezTo>
                <a:cubicBezTo>
                  <a:pt x="31028" y="6891"/>
                  <a:pt x="30903" y="6944"/>
                  <a:pt x="30787" y="6998"/>
                </a:cubicBezTo>
                <a:cubicBezTo>
                  <a:pt x="30029" y="5329"/>
                  <a:pt x="29003" y="4304"/>
                  <a:pt x="27718" y="3947"/>
                </a:cubicBezTo>
                <a:cubicBezTo>
                  <a:pt x="27344" y="3834"/>
                  <a:pt x="26976" y="3789"/>
                  <a:pt x="26627" y="3789"/>
                </a:cubicBezTo>
                <a:cubicBezTo>
                  <a:pt x="25537" y="3789"/>
                  <a:pt x="24628" y="4230"/>
                  <a:pt x="24257" y="4446"/>
                </a:cubicBezTo>
                <a:cubicBezTo>
                  <a:pt x="24185" y="4250"/>
                  <a:pt x="24114" y="4054"/>
                  <a:pt x="24034" y="3866"/>
                </a:cubicBezTo>
                <a:cubicBezTo>
                  <a:pt x="24377" y="3630"/>
                  <a:pt x="25557" y="2913"/>
                  <a:pt x="26903" y="2913"/>
                </a:cubicBezTo>
                <a:close/>
                <a:moveTo>
                  <a:pt x="14960" y="3068"/>
                </a:moveTo>
                <a:cubicBezTo>
                  <a:pt x="15891" y="3068"/>
                  <a:pt x="16954" y="3344"/>
                  <a:pt x="18146" y="3893"/>
                </a:cubicBezTo>
                <a:cubicBezTo>
                  <a:pt x="18092" y="4009"/>
                  <a:pt x="18048" y="4125"/>
                  <a:pt x="18003" y="4241"/>
                </a:cubicBezTo>
                <a:cubicBezTo>
                  <a:pt x="17145" y="3926"/>
                  <a:pt x="16352" y="3767"/>
                  <a:pt x="15628" y="3767"/>
                </a:cubicBezTo>
                <a:cubicBezTo>
                  <a:pt x="14899" y="3767"/>
                  <a:pt x="14241" y="3928"/>
                  <a:pt x="13659" y="4250"/>
                </a:cubicBezTo>
                <a:cubicBezTo>
                  <a:pt x="12249" y="5026"/>
                  <a:pt x="11723" y="6498"/>
                  <a:pt x="11562" y="7060"/>
                </a:cubicBezTo>
                <a:cubicBezTo>
                  <a:pt x="11384" y="6971"/>
                  <a:pt x="11196" y="6891"/>
                  <a:pt x="11000" y="6810"/>
                </a:cubicBezTo>
                <a:cubicBezTo>
                  <a:pt x="11116" y="6284"/>
                  <a:pt x="11598" y="4339"/>
                  <a:pt x="13186" y="3483"/>
                </a:cubicBezTo>
                <a:cubicBezTo>
                  <a:pt x="13710" y="3206"/>
                  <a:pt x="14302" y="3068"/>
                  <a:pt x="14960" y="3068"/>
                </a:cubicBezTo>
                <a:close/>
                <a:moveTo>
                  <a:pt x="15629" y="4108"/>
                </a:moveTo>
                <a:cubicBezTo>
                  <a:pt x="16311" y="4108"/>
                  <a:pt x="17066" y="4260"/>
                  <a:pt x="17896" y="4562"/>
                </a:cubicBezTo>
                <a:cubicBezTo>
                  <a:pt x="17789" y="4883"/>
                  <a:pt x="17718" y="5214"/>
                  <a:pt x="17664" y="5553"/>
                </a:cubicBezTo>
                <a:cubicBezTo>
                  <a:pt x="16944" y="5242"/>
                  <a:pt x="16285" y="5087"/>
                  <a:pt x="15682" y="5087"/>
                </a:cubicBezTo>
                <a:cubicBezTo>
                  <a:pt x="15194" y="5087"/>
                  <a:pt x="14743" y="5188"/>
                  <a:pt x="14328" y="5392"/>
                </a:cubicBezTo>
                <a:cubicBezTo>
                  <a:pt x="13213" y="5963"/>
                  <a:pt x="12731" y="7149"/>
                  <a:pt x="12561" y="7676"/>
                </a:cubicBezTo>
                <a:cubicBezTo>
                  <a:pt x="12347" y="7515"/>
                  <a:pt x="12115" y="7363"/>
                  <a:pt x="11883" y="7230"/>
                </a:cubicBezTo>
                <a:cubicBezTo>
                  <a:pt x="11999" y="6801"/>
                  <a:pt x="12472" y="5285"/>
                  <a:pt x="13828" y="4544"/>
                </a:cubicBezTo>
                <a:cubicBezTo>
                  <a:pt x="14362" y="4253"/>
                  <a:pt x="14961" y="4108"/>
                  <a:pt x="15629" y="4108"/>
                </a:cubicBezTo>
                <a:close/>
                <a:moveTo>
                  <a:pt x="26660" y="4125"/>
                </a:moveTo>
                <a:cubicBezTo>
                  <a:pt x="26972" y="4125"/>
                  <a:pt x="27299" y="4163"/>
                  <a:pt x="27629" y="4259"/>
                </a:cubicBezTo>
                <a:cubicBezTo>
                  <a:pt x="28807" y="4598"/>
                  <a:pt x="29770" y="5570"/>
                  <a:pt x="30493" y="7140"/>
                </a:cubicBezTo>
                <a:cubicBezTo>
                  <a:pt x="30189" y="7292"/>
                  <a:pt x="29904" y="7479"/>
                  <a:pt x="29627" y="7685"/>
                </a:cubicBezTo>
                <a:cubicBezTo>
                  <a:pt x="29110" y="6364"/>
                  <a:pt x="28361" y="5535"/>
                  <a:pt x="27397" y="5214"/>
                </a:cubicBezTo>
                <a:cubicBezTo>
                  <a:pt x="27071" y="5106"/>
                  <a:pt x="26748" y="5063"/>
                  <a:pt x="26441" y="5063"/>
                </a:cubicBezTo>
                <a:cubicBezTo>
                  <a:pt x="25602" y="5063"/>
                  <a:pt x="24877" y="5381"/>
                  <a:pt x="24524" y="5570"/>
                </a:cubicBezTo>
                <a:cubicBezTo>
                  <a:pt x="24489" y="5303"/>
                  <a:pt x="24426" y="5035"/>
                  <a:pt x="24355" y="4767"/>
                </a:cubicBezTo>
                <a:cubicBezTo>
                  <a:pt x="24660" y="4594"/>
                  <a:pt x="25573" y="4125"/>
                  <a:pt x="26660" y="4125"/>
                </a:cubicBezTo>
                <a:close/>
                <a:moveTo>
                  <a:pt x="21117" y="4027"/>
                </a:moveTo>
                <a:cubicBezTo>
                  <a:pt x="21830" y="4705"/>
                  <a:pt x="22267" y="5758"/>
                  <a:pt x="22267" y="6864"/>
                </a:cubicBezTo>
                <a:cubicBezTo>
                  <a:pt x="22267" y="7970"/>
                  <a:pt x="21830" y="9014"/>
                  <a:pt x="21117" y="9710"/>
                </a:cubicBezTo>
                <a:cubicBezTo>
                  <a:pt x="20376" y="9014"/>
                  <a:pt x="19966" y="7988"/>
                  <a:pt x="19948" y="6864"/>
                </a:cubicBezTo>
                <a:cubicBezTo>
                  <a:pt x="19948" y="5758"/>
                  <a:pt x="20385" y="4705"/>
                  <a:pt x="21117" y="4027"/>
                </a:cubicBezTo>
                <a:close/>
                <a:moveTo>
                  <a:pt x="26451" y="5403"/>
                </a:moveTo>
                <a:cubicBezTo>
                  <a:pt x="26723" y="5403"/>
                  <a:pt x="27007" y="5440"/>
                  <a:pt x="27290" y="5535"/>
                </a:cubicBezTo>
                <a:cubicBezTo>
                  <a:pt x="28173" y="5838"/>
                  <a:pt x="28869" y="6632"/>
                  <a:pt x="29351" y="7908"/>
                </a:cubicBezTo>
                <a:cubicBezTo>
                  <a:pt x="29163" y="8068"/>
                  <a:pt x="28985" y="8247"/>
                  <a:pt x="28824" y="8443"/>
                </a:cubicBezTo>
                <a:cubicBezTo>
                  <a:pt x="28378" y="8978"/>
                  <a:pt x="28084" y="9585"/>
                  <a:pt x="27932" y="10272"/>
                </a:cubicBezTo>
                <a:cubicBezTo>
                  <a:pt x="27799" y="9861"/>
                  <a:pt x="27567" y="9487"/>
                  <a:pt x="27254" y="9174"/>
                </a:cubicBezTo>
                <a:cubicBezTo>
                  <a:pt x="26710" y="8639"/>
                  <a:pt x="25996" y="8354"/>
                  <a:pt x="25238" y="8354"/>
                </a:cubicBezTo>
                <a:cubicBezTo>
                  <a:pt x="24721" y="8354"/>
                  <a:pt x="24221" y="8488"/>
                  <a:pt x="23775" y="8755"/>
                </a:cubicBezTo>
                <a:cubicBezTo>
                  <a:pt x="24221" y="8122"/>
                  <a:pt x="24480" y="7426"/>
                  <a:pt x="24551" y="6677"/>
                </a:cubicBezTo>
                <a:cubicBezTo>
                  <a:pt x="24569" y="6543"/>
                  <a:pt x="24569" y="6400"/>
                  <a:pt x="24569" y="6239"/>
                </a:cubicBezTo>
                <a:cubicBezTo>
                  <a:pt x="24569" y="6141"/>
                  <a:pt x="24569" y="6043"/>
                  <a:pt x="24560" y="5945"/>
                </a:cubicBezTo>
                <a:cubicBezTo>
                  <a:pt x="24799" y="5802"/>
                  <a:pt x="25565" y="5403"/>
                  <a:pt x="26451" y="5403"/>
                </a:cubicBezTo>
                <a:close/>
                <a:moveTo>
                  <a:pt x="21108" y="387"/>
                </a:moveTo>
                <a:cubicBezTo>
                  <a:pt x="21491" y="753"/>
                  <a:pt x="22856" y="2127"/>
                  <a:pt x="23650" y="3840"/>
                </a:cubicBezTo>
                <a:cubicBezTo>
                  <a:pt x="23659" y="3866"/>
                  <a:pt x="23659" y="3884"/>
                  <a:pt x="23677" y="3902"/>
                </a:cubicBezTo>
                <a:cubicBezTo>
                  <a:pt x="23677" y="3902"/>
                  <a:pt x="23677" y="3911"/>
                  <a:pt x="23677" y="3911"/>
                </a:cubicBezTo>
                <a:cubicBezTo>
                  <a:pt x="23802" y="4170"/>
                  <a:pt x="23900" y="4437"/>
                  <a:pt x="23989" y="4705"/>
                </a:cubicBezTo>
                <a:cubicBezTo>
                  <a:pt x="23989" y="4732"/>
                  <a:pt x="23998" y="4750"/>
                  <a:pt x="24007" y="4776"/>
                </a:cubicBezTo>
                <a:cubicBezTo>
                  <a:pt x="24114" y="5124"/>
                  <a:pt x="24185" y="5481"/>
                  <a:pt x="24221" y="5838"/>
                </a:cubicBezTo>
                <a:cubicBezTo>
                  <a:pt x="24221" y="5847"/>
                  <a:pt x="24221" y="5847"/>
                  <a:pt x="24221" y="5847"/>
                </a:cubicBezTo>
                <a:cubicBezTo>
                  <a:pt x="24221" y="5874"/>
                  <a:pt x="24221" y="5900"/>
                  <a:pt x="24230" y="5918"/>
                </a:cubicBezTo>
                <a:cubicBezTo>
                  <a:pt x="24248" y="6159"/>
                  <a:pt x="24248" y="6409"/>
                  <a:pt x="24221" y="6650"/>
                </a:cubicBezTo>
                <a:cubicBezTo>
                  <a:pt x="24078" y="8086"/>
                  <a:pt x="23177" y="9317"/>
                  <a:pt x="21545" y="10325"/>
                </a:cubicBezTo>
                <a:cubicBezTo>
                  <a:pt x="21456" y="10174"/>
                  <a:pt x="21375" y="10058"/>
                  <a:pt x="21313" y="9968"/>
                </a:cubicBezTo>
                <a:cubicBezTo>
                  <a:pt x="22125" y="9219"/>
                  <a:pt x="22598" y="8068"/>
                  <a:pt x="22598" y="6864"/>
                </a:cubicBezTo>
                <a:cubicBezTo>
                  <a:pt x="22598" y="5579"/>
                  <a:pt x="22107" y="4420"/>
                  <a:pt x="21215" y="3661"/>
                </a:cubicBezTo>
                <a:lnTo>
                  <a:pt x="21117" y="3572"/>
                </a:lnTo>
                <a:lnTo>
                  <a:pt x="21001" y="3661"/>
                </a:lnTo>
                <a:cubicBezTo>
                  <a:pt x="20126" y="4420"/>
                  <a:pt x="19618" y="5579"/>
                  <a:pt x="19618" y="6864"/>
                </a:cubicBezTo>
                <a:cubicBezTo>
                  <a:pt x="19618" y="8077"/>
                  <a:pt x="20073" y="9192"/>
                  <a:pt x="20867" y="9933"/>
                </a:cubicBezTo>
                <a:cubicBezTo>
                  <a:pt x="20804" y="10022"/>
                  <a:pt x="20715" y="10156"/>
                  <a:pt x="20608" y="10325"/>
                </a:cubicBezTo>
                <a:cubicBezTo>
                  <a:pt x="18993" y="9308"/>
                  <a:pt x="18092" y="8068"/>
                  <a:pt x="17968" y="6650"/>
                </a:cubicBezTo>
                <a:cubicBezTo>
                  <a:pt x="17950" y="6507"/>
                  <a:pt x="17941" y="6364"/>
                  <a:pt x="17941" y="6248"/>
                </a:cubicBezTo>
                <a:cubicBezTo>
                  <a:pt x="17941" y="6115"/>
                  <a:pt x="17950" y="5990"/>
                  <a:pt x="17959" y="5856"/>
                </a:cubicBezTo>
                <a:cubicBezTo>
                  <a:pt x="17968" y="5829"/>
                  <a:pt x="17968" y="5802"/>
                  <a:pt x="17968" y="5776"/>
                </a:cubicBezTo>
                <a:cubicBezTo>
                  <a:pt x="18235" y="3215"/>
                  <a:pt x="20599" y="851"/>
                  <a:pt x="21108" y="387"/>
                </a:cubicBezTo>
                <a:close/>
                <a:moveTo>
                  <a:pt x="15686" y="5427"/>
                </a:moveTo>
                <a:cubicBezTo>
                  <a:pt x="16270" y="5427"/>
                  <a:pt x="16918" y="5587"/>
                  <a:pt x="17629" y="5909"/>
                </a:cubicBezTo>
                <a:cubicBezTo>
                  <a:pt x="17620" y="6016"/>
                  <a:pt x="17620" y="6123"/>
                  <a:pt x="17620" y="6239"/>
                </a:cubicBezTo>
                <a:cubicBezTo>
                  <a:pt x="17620" y="6382"/>
                  <a:pt x="17620" y="6516"/>
                  <a:pt x="17629" y="6659"/>
                </a:cubicBezTo>
                <a:cubicBezTo>
                  <a:pt x="17700" y="7355"/>
                  <a:pt x="17923" y="8006"/>
                  <a:pt x="18307" y="8603"/>
                </a:cubicBezTo>
                <a:cubicBezTo>
                  <a:pt x="17914" y="8407"/>
                  <a:pt x="17486" y="8291"/>
                  <a:pt x="17022" y="8291"/>
                </a:cubicBezTo>
                <a:cubicBezTo>
                  <a:pt x="15702" y="8291"/>
                  <a:pt x="14586" y="9219"/>
                  <a:pt x="14283" y="10468"/>
                </a:cubicBezTo>
                <a:cubicBezTo>
                  <a:pt x="14149" y="9701"/>
                  <a:pt x="13846" y="9023"/>
                  <a:pt x="13364" y="8443"/>
                </a:cubicBezTo>
                <a:cubicBezTo>
                  <a:pt x="13204" y="8247"/>
                  <a:pt x="13025" y="8068"/>
                  <a:pt x="12838" y="7908"/>
                </a:cubicBezTo>
                <a:cubicBezTo>
                  <a:pt x="12945" y="7524"/>
                  <a:pt x="13382" y="6257"/>
                  <a:pt x="14488" y="5695"/>
                </a:cubicBezTo>
                <a:cubicBezTo>
                  <a:pt x="14850" y="5516"/>
                  <a:pt x="15250" y="5427"/>
                  <a:pt x="15686" y="5427"/>
                </a:cubicBezTo>
                <a:close/>
                <a:moveTo>
                  <a:pt x="9159" y="8994"/>
                </a:moveTo>
                <a:cubicBezTo>
                  <a:pt x="10117" y="8994"/>
                  <a:pt x="11136" y="9427"/>
                  <a:pt x="11874" y="10182"/>
                </a:cubicBezTo>
                <a:cubicBezTo>
                  <a:pt x="12659" y="10968"/>
                  <a:pt x="13070" y="12002"/>
                  <a:pt x="13070" y="13002"/>
                </a:cubicBezTo>
                <a:cubicBezTo>
                  <a:pt x="13022" y="13004"/>
                  <a:pt x="12973" y="13005"/>
                  <a:pt x="12925" y="13005"/>
                </a:cubicBezTo>
                <a:cubicBezTo>
                  <a:pt x="11958" y="13005"/>
                  <a:pt x="11007" y="12580"/>
                  <a:pt x="10242" y="11815"/>
                </a:cubicBezTo>
                <a:cubicBezTo>
                  <a:pt x="9457" y="11030"/>
                  <a:pt x="9002" y="9995"/>
                  <a:pt x="9046" y="8996"/>
                </a:cubicBezTo>
                <a:cubicBezTo>
                  <a:pt x="9084" y="8995"/>
                  <a:pt x="9122" y="8994"/>
                  <a:pt x="9159" y="8994"/>
                </a:cubicBezTo>
                <a:close/>
                <a:moveTo>
                  <a:pt x="33065" y="9031"/>
                </a:moveTo>
                <a:cubicBezTo>
                  <a:pt x="33094" y="9031"/>
                  <a:pt x="33122" y="9031"/>
                  <a:pt x="33151" y="9032"/>
                </a:cubicBezTo>
                <a:cubicBezTo>
                  <a:pt x="33196" y="10040"/>
                  <a:pt x="32741" y="11066"/>
                  <a:pt x="31974" y="11860"/>
                </a:cubicBezTo>
                <a:cubicBezTo>
                  <a:pt x="31211" y="12622"/>
                  <a:pt x="30197" y="13056"/>
                  <a:pt x="29232" y="13056"/>
                </a:cubicBezTo>
                <a:cubicBezTo>
                  <a:pt x="29203" y="13056"/>
                  <a:pt x="29174" y="13056"/>
                  <a:pt x="29146" y="13055"/>
                </a:cubicBezTo>
                <a:cubicBezTo>
                  <a:pt x="29101" y="12038"/>
                  <a:pt x="29538" y="11021"/>
                  <a:pt x="30323" y="10218"/>
                </a:cubicBezTo>
                <a:cubicBezTo>
                  <a:pt x="31086" y="9473"/>
                  <a:pt x="32084" y="9031"/>
                  <a:pt x="33065" y="9031"/>
                </a:cubicBezTo>
                <a:close/>
                <a:moveTo>
                  <a:pt x="22678" y="9924"/>
                </a:moveTo>
                <a:cubicBezTo>
                  <a:pt x="22482" y="10325"/>
                  <a:pt x="22383" y="10753"/>
                  <a:pt x="22383" y="11191"/>
                </a:cubicBezTo>
                <a:cubicBezTo>
                  <a:pt x="22383" y="11762"/>
                  <a:pt x="22553" y="12332"/>
                  <a:pt x="22901" y="12832"/>
                </a:cubicBezTo>
                <a:cubicBezTo>
                  <a:pt x="22794" y="12993"/>
                  <a:pt x="22696" y="13162"/>
                  <a:pt x="22598" y="13349"/>
                </a:cubicBezTo>
                <a:cubicBezTo>
                  <a:pt x="22508" y="12225"/>
                  <a:pt x="22080" y="11253"/>
                  <a:pt x="21714" y="10611"/>
                </a:cubicBezTo>
                <a:cubicBezTo>
                  <a:pt x="22071" y="10397"/>
                  <a:pt x="22392" y="10165"/>
                  <a:pt x="22678" y="9924"/>
                </a:cubicBezTo>
                <a:close/>
                <a:moveTo>
                  <a:pt x="19645" y="10058"/>
                </a:moveTo>
                <a:lnTo>
                  <a:pt x="19645" y="10058"/>
                </a:lnTo>
                <a:cubicBezTo>
                  <a:pt x="19886" y="10245"/>
                  <a:pt x="20153" y="10432"/>
                  <a:pt x="20439" y="10611"/>
                </a:cubicBezTo>
                <a:cubicBezTo>
                  <a:pt x="20073" y="11271"/>
                  <a:pt x="19636" y="12261"/>
                  <a:pt x="19555" y="13394"/>
                </a:cubicBezTo>
                <a:cubicBezTo>
                  <a:pt x="19466" y="13225"/>
                  <a:pt x="19368" y="13055"/>
                  <a:pt x="19261" y="12903"/>
                </a:cubicBezTo>
                <a:cubicBezTo>
                  <a:pt x="19663" y="12422"/>
                  <a:pt x="19859" y="11824"/>
                  <a:pt x="19859" y="11164"/>
                </a:cubicBezTo>
                <a:cubicBezTo>
                  <a:pt x="19859" y="10771"/>
                  <a:pt x="19787" y="10397"/>
                  <a:pt x="19645" y="10058"/>
                </a:cubicBezTo>
                <a:close/>
                <a:moveTo>
                  <a:pt x="17022" y="8630"/>
                </a:moveTo>
                <a:cubicBezTo>
                  <a:pt x="18405" y="8630"/>
                  <a:pt x="19529" y="9763"/>
                  <a:pt x="19529" y="11164"/>
                </a:cubicBezTo>
                <a:cubicBezTo>
                  <a:pt x="19529" y="11717"/>
                  <a:pt x="19368" y="12216"/>
                  <a:pt x="19065" y="12618"/>
                </a:cubicBezTo>
                <a:cubicBezTo>
                  <a:pt x="18244" y="11512"/>
                  <a:pt x="17209" y="10852"/>
                  <a:pt x="16986" y="10727"/>
                </a:cubicBezTo>
                <a:cubicBezTo>
                  <a:pt x="16959" y="10673"/>
                  <a:pt x="16897" y="10637"/>
                  <a:pt x="16843" y="10637"/>
                </a:cubicBezTo>
                <a:lnTo>
                  <a:pt x="16835" y="10637"/>
                </a:lnTo>
                <a:cubicBezTo>
                  <a:pt x="16824" y="10636"/>
                  <a:pt x="16813" y="10635"/>
                  <a:pt x="16803" y="10635"/>
                </a:cubicBezTo>
                <a:cubicBezTo>
                  <a:pt x="16751" y="10635"/>
                  <a:pt x="16704" y="10653"/>
                  <a:pt x="16674" y="10682"/>
                </a:cubicBezTo>
                <a:cubicBezTo>
                  <a:pt x="16638" y="10718"/>
                  <a:pt x="16629" y="10771"/>
                  <a:pt x="16629" y="10789"/>
                </a:cubicBezTo>
                <a:cubicBezTo>
                  <a:pt x="16629" y="10825"/>
                  <a:pt x="16629" y="10852"/>
                  <a:pt x="16647" y="10878"/>
                </a:cubicBezTo>
                <a:cubicBezTo>
                  <a:pt x="16585" y="11128"/>
                  <a:pt x="16442" y="11806"/>
                  <a:pt x="16442" y="12663"/>
                </a:cubicBezTo>
                <a:cubicBezTo>
                  <a:pt x="16442" y="12957"/>
                  <a:pt x="16460" y="13278"/>
                  <a:pt x="16504" y="13599"/>
                </a:cubicBezTo>
                <a:cubicBezTo>
                  <a:pt x="15354" y="13358"/>
                  <a:pt x="14533" y="12332"/>
                  <a:pt x="14533" y="11164"/>
                </a:cubicBezTo>
                <a:cubicBezTo>
                  <a:pt x="14533" y="9763"/>
                  <a:pt x="15666" y="8630"/>
                  <a:pt x="17022" y="8630"/>
                </a:cubicBezTo>
                <a:close/>
                <a:moveTo>
                  <a:pt x="25238" y="8684"/>
                </a:moveTo>
                <a:cubicBezTo>
                  <a:pt x="25925" y="8684"/>
                  <a:pt x="26532" y="8942"/>
                  <a:pt x="27013" y="9415"/>
                </a:cubicBezTo>
                <a:cubicBezTo>
                  <a:pt x="27486" y="9879"/>
                  <a:pt x="27745" y="10504"/>
                  <a:pt x="27745" y="11164"/>
                </a:cubicBezTo>
                <a:cubicBezTo>
                  <a:pt x="27745" y="11851"/>
                  <a:pt x="27486" y="12484"/>
                  <a:pt x="26987" y="12975"/>
                </a:cubicBezTo>
                <a:cubicBezTo>
                  <a:pt x="26612" y="13358"/>
                  <a:pt x="26130" y="13599"/>
                  <a:pt x="25631" y="13662"/>
                </a:cubicBezTo>
                <a:cubicBezTo>
                  <a:pt x="25863" y="12154"/>
                  <a:pt x="25506" y="10825"/>
                  <a:pt x="25488" y="10753"/>
                </a:cubicBezTo>
                <a:cubicBezTo>
                  <a:pt x="25488" y="10745"/>
                  <a:pt x="25479" y="10745"/>
                  <a:pt x="25479" y="10736"/>
                </a:cubicBezTo>
                <a:cubicBezTo>
                  <a:pt x="25479" y="10727"/>
                  <a:pt x="25479" y="10718"/>
                  <a:pt x="25470" y="10709"/>
                </a:cubicBezTo>
                <a:cubicBezTo>
                  <a:pt x="25443" y="10673"/>
                  <a:pt x="25417" y="10655"/>
                  <a:pt x="25381" y="10646"/>
                </a:cubicBezTo>
                <a:cubicBezTo>
                  <a:pt x="25372" y="10637"/>
                  <a:pt x="25363" y="10637"/>
                  <a:pt x="25354" y="10637"/>
                </a:cubicBezTo>
                <a:lnTo>
                  <a:pt x="25283" y="10637"/>
                </a:lnTo>
                <a:cubicBezTo>
                  <a:pt x="25283" y="10637"/>
                  <a:pt x="25274" y="10637"/>
                  <a:pt x="25274" y="10646"/>
                </a:cubicBezTo>
                <a:cubicBezTo>
                  <a:pt x="25265" y="10646"/>
                  <a:pt x="25247" y="10646"/>
                  <a:pt x="25238" y="10655"/>
                </a:cubicBezTo>
                <a:cubicBezTo>
                  <a:pt x="25176" y="10691"/>
                  <a:pt x="24016" y="11351"/>
                  <a:pt x="23115" y="12529"/>
                </a:cubicBezTo>
                <a:cubicBezTo>
                  <a:pt x="22499" y="11547"/>
                  <a:pt x="22633" y="10263"/>
                  <a:pt x="23445" y="9433"/>
                </a:cubicBezTo>
                <a:cubicBezTo>
                  <a:pt x="23927" y="8951"/>
                  <a:pt x="24569" y="8684"/>
                  <a:pt x="25238" y="8684"/>
                </a:cubicBezTo>
                <a:close/>
                <a:moveTo>
                  <a:pt x="6700" y="6424"/>
                </a:moveTo>
                <a:cubicBezTo>
                  <a:pt x="7740" y="6424"/>
                  <a:pt x="10689" y="6566"/>
                  <a:pt x="12508" y="8068"/>
                </a:cubicBezTo>
                <a:cubicBezTo>
                  <a:pt x="12526" y="8086"/>
                  <a:pt x="12535" y="8104"/>
                  <a:pt x="12561" y="8113"/>
                </a:cubicBezTo>
                <a:cubicBezTo>
                  <a:pt x="12758" y="8282"/>
                  <a:pt x="12936" y="8461"/>
                  <a:pt x="13097" y="8657"/>
                </a:cubicBezTo>
                <a:cubicBezTo>
                  <a:pt x="14033" y="9763"/>
                  <a:pt x="14265" y="11271"/>
                  <a:pt x="13810" y="13153"/>
                </a:cubicBezTo>
                <a:cubicBezTo>
                  <a:pt x="13641" y="13109"/>
                  <a:pt x="13498" y="13082"/>
                  <a:pt x="13400" y="13064"/>
                </a:cubicBezTo>
                <a:cubicBezTo>
                  <a:pt x="13471" y="11940"/>
                  <a:pt x="12981" y="10807"/>
                  <a:pt x="12124" y="9942"/>
                </a:cubicBezTo>
                <a:cubicBezTo>
                  <a:pt x="11299" y="9133"/>
                  <a:pt x="10213" y="8654"/>
                  <a:pt x="9166" y="8654"/>
                </a:cubicBezTo>
                <a:cubicBezTo>
                  <a:pt x="9069" y="8654"/>
                  <a:pt x="8973" y="8658"/>
                  <a:pt x="8877" y="8666"/>
                </a:cubicBezTo>
                <a:lnTo>
                  <a:pt x="8743" y="8675"/>
                </a:lnTo>
                <a:lnTo>
                  <a:pt x="8716" y="8818"/>
                </a:lnTo>
                <a:lnTo>
                  <a:pt x="8716" y="9112"/>
                </a:lnTo>
                <a:cubicBezTo>
                  <a:pt x="8716" y="10156"/>
                  <a:pt x="9180" y="11235"/>
                  <a:pt x="10010" y="12056"/>
                </a:cubicBezTo>
                <a:cubicBezTo>
                  <a:pt x="10843" y="12898"/>
                  <a:pt x="11908" y="13343"/>
                  <a:pt x="12958" y="13343"/>
                </a:cubicBezTo>
                <a:cubicBezTo>
                  <a:pt x="12998" y="13343"/>
                  <a:pt x="13038" y="13342"/>
                  <a:pt x="13079" y="13341"/>
                </a:cubicBezTo>
                <a:cubicBezTo>
                  <a:pt x="13088" y="13439"/>
                  <a:pt x="13114" y="13599"/>
                  <a:pt x="13159" y="13796"/>
                </a:cubicBezTo>
                <a:cubicBezTo>
                  <a:pt x="12558" y="13936"/>
                  <a:pt x="11994" y="14007"/>
                  <a:pt x="11468" y="14007"/>
                </a:cubicBezTo>
                <a:cubicBezTo>
                  <a:pt x="10363" y="14007"/>
                  <a:pt x="9427" y="13696"/>
                  <a:pt x="8672" y="13073"/>
                </a:cubicBezTo>
                <a:cubicBezTo>
                  <a:pt x="8476" y="12903"/>
                  <a:pt x="8297" y="12725"/>
                  <a:pt x="8137" y="12529"/>
                </a:cubicBezTo>
                <a:cubicBezTo>
                  <a:pt x="8119" y="12484"/>
                  <a:pt x="8092" y="12457"/>
                  <a:pt x="8056" y="12440"/>
                </a:cubicBezTo>
                <a:cubicBezTo>
                  <a:pt x="7789" y="12109"/>
                  <a:pt x="7574" y="11744"/>
                  <a:pt x="7387" y="11369"/>
                </a:cubicBezTo>
                <a:cubicBezTo>
                  <a:pt x="7387" y="11369"/>
                  <a:pt x="7387" y="11360"/>
                  <a:pt x="7387" y="11360"/>
                </a:cubicBezTo>
                <a:cubicBezTo>
                  <a:pt x="7387" y="11351"/>
                  <a:pt x="7387" y="11351"/>
                  <a:pt x="7378" y="11351"/>
                </a:cubicBezTo>
                <a:cubicBezTo>
                  <a:pt x="6450" y="9406"/>
                  <a:pt x="6442" y="7016"/>
                  <a:pt x="6450" y="6427"/>
                </a:cubicBezTo>
                <a:cubicBezTo>
                  <a:pt x="6513" y="6425"/>
                  <a:pt x="6597" y="6424"/>
                  <a:pt x="6700" y="6424"/>
                </a:cubicBezTo>
                <a:close/>
                <a:moveTo>
                  <a:pt x="35435" y="6449"/>
                </a:moveTo>
                <a:cubicBezTo>
                  <a:pt x="35554" y="6449"/>
                  <a:pt x="35651" y="6451"/>
                  <a:pt x="35720" y="6454"/>
                </a:cubicBezTo>
                <a:cubicBezTo>
                  <a:pt x="35729" y="6980"/>
                  <a:pt x="35720" y="8925"/>
                  <a:pt x="35069" y="10709"/>
                </a:cubicBezTo>
                <a:cubicBezTo>
                  <a:pt x="35060" y="10718"/>
                  <a:pt x="35051" y="10736"/>
                  <a:pt x="35051" y="10753"/>
                </a:cubicBezTo>
                <a:cubicBezTo>
                  <a:pt x="34810" y="11396"/>
                  <a:pt x="34480" y="12011"/>
                  <a:pt x="34043" y="12538"/>
                </a:cubicBezTo>
                <a:cubicBezTo>
                  <a:pt x="34043" y="12538"/>
                  <a:pt x="34034" y="12547"/>
                  <a:pt x="34034" y="12547"/>
                </a:cubicBezTo>
                <a:cubicBezTo>
                  <a:pt x="33865" y="12743"/>
                  <a:pt x="33686" y="12930"/>
                  <a:pt x="33490" y="13091"/>
                </a:cubicBezTo>
                <a:cubicBezTo>
                  <a:pt x="32735" y="13708"/>
                  <a:pt x="31811" y="14019"/>
                  <a:pt x="30718" y="14019"/>
                </a:cubicBezTo>
                <a:cubicBezTo>
                  <a:pt x="30184" y="14019"/>
                  <a:pt x="29609" y="13945"/>
                  <a:pt x="28994" y="13796"/>
                </a:cubicBezTo>
                <a:cubicBezTo>
                  <a:pt x="29030" y="13626"/>
                  <a:pt x="29056" y="13483"/>
                  <a:pt x="29074" y="13385"/>
                </a:cubicBezTo>
                <a:cubicBezTo>
                  <a:pt x="29122" y="13387"/>
                  <a:pt x="29169" y="13388"/>
                  <a:pt x="29217" y="13388"/>
                </a:cubicBezTo>
                <a:cubicBezTo>
                  <a:pt x="30272" y="13388"/>
                  <a:pt x="31377" y="12919"/>
                  <a:pt x="32188" y="12092"/>
                </a:cubicBezTo>
                <a:cubicBezTo>
                  <a:pt x="33098" y="11217"/>
                  <a:pt x="33570" y="10004"/>
                  <a:pt x="33472" y="8862"/>
                </a:cubicBezTo>
                <a:lnTo>
                  <a:pt x="33472" y="8719"/>
                </a:lnTo>
                <a:lnTo>
                  <a:pt x="33330" y="8711"/>
                </a:lnTo>
                <a:cubicBezTo>
                  <a:pt x="33245" y="8705"/>
                  <a:pt x="33161" y="8702"/>
                  <a:pt x="33076" y="8702"/>
                </a:cubicBezTo>
                <a:cubicBezTo>
                  <a:pt x="32003" y="8702"/>
                  <a:pt x="30901" y="9168"/>
                  <a:pt x="30091" y="9986"/>
                </a:cubicBezTo>
                <a:cubicBezTo>
                  <a:pt x="29279" y="10807"/>
                  <a:pt x="28798" y="11886"/>
                  <a:pt x="28798" y="12939"/>
                </a:cubicBezTo>
                <a:cubicBezTo>
                  <a:pt x="28798" y="12984"/>
                  <a:pt x="28798" y="13019"/>
                  <a:pt x="28798" y="13055"/>
                </a:cubicBezTo>
                <a:cubicBezTo>
                  <a:pt x="28700" y="13073"/>
                  <a:pt x="28539" y="13100"/>
                  <a:pt x="28334" y="13153"/>
                </a:cubicBezTo>
                <a:cubicBezTo>
                  <a:pt x="27906" y="11289"/>
                  <a:pt x="28155" y="9772"/>
                  <a:pt x="29074" y="8657"/>
                </a:cubicBezTo>
                <a:cubicBezTo>
                  <a:pt x="29235" y="8461"/>
                  <a:pt x="29422" y="8282"/>
                  <a:pt x="29609" y="8122"/>
                </a:cubicBezTo>
                <a:cubicBezTo>
                  <a:pt x="29618" y="8122"/>
                  <a:pt x="29618" y="8122"/>
                  <a:pt x="29627" y="8113"/>
                </a:cubicBezTo>
                <a:cubicBezTo>
                  <a:pt x="29663" y="8104"/>
                  <a:pt x="29690" y="8077"/>
                  <a:pt x="29708" y="8033"/>
                </a:cubicBezTo>
                <a:cubicBezTo>
                  <a:pt x="30038" y="7774"/>
                  <a:pt x="30403" y="7560"/>
                  <a:pt x="30778" y="7372"/>
                </a:cubicBezTo>
                <a:lnTo>
                  <a:pt x="30787" y="7372"/>
                </a:lnTo>
                <a:cubicBezTo>
                  <a:pt x="30796" y="7372"/>
                  <a:pt x="30805" y="7363"/>
                  <a:pt x="30805" y="7363"/>
                </a:cubicBezTo>
                <a:cubicBezTo>
                  <a:pt x="32513" y="6549"/>
                  <a:pt x="34572" y="6449"/>
                  <a:pt x="35435" y="6449"/>
                </a:cubicBezTo>
                <a:close/>
                <a:moveTo>
                  <a:pt x="14337" y="12029"/>
                </a:moveTo>
                <a:cubicBezTo>
                  <a:pt x="14649" y="13010"/>
                  <a:pt x="15496" y="13769"/>
                  <a:pt x="16558" y="13956"/>
                </a:cubicBezTo>
                <a:cubicBezTo>
                  <a:pt x="16603" y="14152"/>
                  <a:pt x="16656" y="14349"/>
                  <a:pt x="16719" y="14545"/>
                </a:cubicBezTo>
                <a:cubicBezTo>
                  <a:pt x="15844" y="13822"/>
                  <a:pt x="14836" y="13439"/>
                  <a:pt x="14131" y="13233"/>
                </a:cubicBezTo>
                <a:cubicBezTo>
                  <a:pt x="14230" y="12814"/>
                  <a:pt x="14301" y="12413"/>
                  <a:pt x="14337" y="12029"/>
                </a:cubicBezTo>
                <a:close/>
                <a:moveTo>
                  <a:pt x="27852" y="12279"/>
                </a:moveTo>
                <a:cubicBezTo>
                  <a:pt x="27888" y="12582"/>
                  <a:pt x="27941" y="12903"/>
                  <a:pt x="28013" y="13233"/>
                </a:cubicBezTo>
                <a:cubicBezTo>
                  <a:pt x="27308" y="13430"/>
                  <a:pt x="26291" y="13822"/>
                  <a:pt x="25417" y="14563"/>
                </a:cubicBezTo>
                <a:cubicBezTo>
                  <a:pt x="25470" y="14375"/>
                  <a:pt x="25524" y="14188"/>
                  <a:pt x="25559" y="14010"/>
                </a:cubicBezTo>
                <a:cubicBezTo>
                  <a:pt x="26193" y="13956"/>
                  <a:pt x="26764" y="13680"/>
                  <a:pt x="27219" y="13216"/>
                </a:cubicBezTo>
                <a:cubicBezTo>
                  <a:pt x="27495" y="12939"/>
                  <a:pt x="27709" y="12627"/>
                  <a:pt x="27852" y="12279"/>
                </a:cubicBezTo>
                <a:close/>
                <a:moveTo>
                  <a:pt x="21090" y="10218"/>
                </a:moveTo>
                <a:cubicBezTo>
                  <a:pt x="21152" y="10307"/>
                  <a:pt x="21224" y="10432"/>
                  <a:pt x="21313" y="10575"/>
                </a:cubicBezTo>
                <a:cubicBezTo>
                  <a:pt x="21313" y="10602"/>
                  <a:pt x="21322" y="10629"/>
                  <a:pt x="21331" y="10646"/>
                </a:cubicBezTo>
                <a:cubicBezTo>
                  <a:pt x="21349" y="10664"/>
                  <a:pt x="21366" y="10691"/>
                  <a:pt x="21384" y="10700"/>
                </a:cubicBezTo>
                <a:cubicBezTo>
                  <a:pt x="21812" y="11449"/>
                  <a:pt x="22383" y="12752"/>
                  <a:pt x="22267" y="14170"/>
                </a:cubicBezTo>
                <a:cubicBezTo>
                  <a:pt x="22259" y="14188"/>
                  <a:pt x="22259" y="14197"/>
                  <a:pt x="22250" y="14206"/>
                </a:cubicBezTo>
                <a:cubicBezTo>
                  <a:pt x="22143" y="14509"/>
                  <a:pt x="22098" y="14777"/>
                  <a:pt x="22089" y="15044"/>
                </a:cubicBezTo>
                <a:lnTo>
                  <a:pt x="22044" y="15116"/>
                </a:lnTo>
                <a:lnTo>
                  <a:pt x="22080" y="15134"/>
                </a:lnTo>
                <a:cubicBezTo>
                  <a:pt x="22009" y="15312"/>
                  <a:pt x="21928" y="15526"/>
                  <a:pt x="21812" y="15749"/>
                </a:cubicBezTo>
                <a:cubicBezTo>
                  <a:pt x="21572" y="15714"/>
                  <a:pt x="21322" y="15696"/>
                  <a:pt x="21072" y="15696"/>
                </a:cubicBezTo>
                <a:cubicBezTo>
                  <a:pt x="20822" y="15696"/>
                  <a:pt x="20572" y="15714"/>
                  <a:pt x="20332" y="15749"/>
                </a:cubicBezTo>
                <a:cubicBezTo>
                  <a:pt x="20189" y="15482"/>
                  <a:pt x="20109" y="15223"/>
                  <a:pt x="20055" y="14991"/>
                </a:cubicBezTo>
                <a:cubicBezTo>
                  <a:pt x="20055" y="14982"/>
                  <a:pt x="20055" y="14964"/>
                  <a:pt x="20046" y="14946"/>
                </a:cubicBezTo>
                <a:cubicBezTo>
                  <a:pt x="20046" y="14830"/>
                  <a:pt x="20019" y="14723"/>
                  <a:pt x="19975" y="14607"/>
                </a:cubicBezTo>
                <a:cubicBezTo>
                  <a:pt x="19966" y="14545"/>
                  <a:pt x="19948" y="14482"/>
                  <a:pt x="19948" y="14393"/>
                </a:cubicBezTo>
                <a:cubicBezTo>
                  <a:pt x="19948" y="14393"/>
                  <a:pt x="19948" y="14393"/>
                  <a:pt x="19948" y="14384"/>
                </a:cubicBezTo>
                <a:cubicBezTo>
                  <a:pt x="19671" y="12511"/>
                  <a:pt x="20715" y="10771"/>
                  <a:pt x="21090" y="10218"/>
                </a:cubicBezTo>
                <a:close/>
                <a:moveTo>
                  <a:pt x="25220" y="11057"/>
                </a:moveTo>
                <a:lnTo>
                  <a:pt x="25220" y="11057"/>
                </a:lnTo>
                <a:cubicBezTo>
                  <a:pt x="25354" y="11690"/>
                  <a:pt x="25631" y="13581"/>
                  <a:pt x="24792" y="15178"/>
                </a:cubicBezTo>
                <a:cubicBezTo>
                  <a:pt x="24783" y="15187"/>
                  <a:pt x="24774" y="15205"/>
                  <a:pt x="24765" y="15214"/>
                </a:cubicBezTo>
                <a:lnTo>
                  <a:pt x="24730" y="15214"/>
                </a:lnTo>
                <a:lnTo>
                  <a:pt x="24703" y="15285"/>
                </a:lnTo>
                <a:cubicBezTo>
                  <a:pt x="24596" y="15446"/>
                  <a:pt x="24462" y="15606"/>
                  <a:pt x="24373" y="15785"/>
                </a:cubicBezTo>
                <a:cubicBezTo>
                  <a:pt x="24373" y="15794"/>
                  <a:pt x="24364" y="15794"/>
                  <a:pt x="24364" y="15794"/>
                </a:cubicBezTo>
                <a:lnTo>
                  <a:pt x="24266" y="15910"/>
                </a:lnTo>
                <a:lnTo>
                  <a:pt x="24275" y="15937"/>
                </a:lnTo>
                <a:cubicBezTo>
                  <a:pt x="24168" y="16106"/>
                  <a:pt x="24007" y="16276"/>
                  <a:pt x="23802" y="16436"/>
                </a:cubicBezTo>
                <a:cubicBezTo>
                  <a:pt x="23374" y="16186"/>
                  <a:pt x="22910" y="15990"/>
                  <a:pt x="22419" y="15865"/>
                </a:cubicBezTo>
                <a:cubicBezTo>
                  <a:pt x="22401" y="15633"/>
                  <a:pt x="22401" y="15392"/>
                  <a:pt x="22428" y="15143"/>
                </a:cubicBezTo>
                <a:lnTo>
                  <a:pt x="22455" y="15036"/>
                </a:lnTo>
                <a:lnTo>
                  <a:pt x="22446" y="15036"/>
                </a:lnTo>
                <a:cubicBezTo>
                  <a:pt x="22526" y="14777"/>
                  <a:pt x="22571" y="14545"/>
                  <a:pt x="22589" y="14304"/>
                </a:cubicBezTo>
                <a:cubicBezTo>
                  <a:pt x="22589" y="14295"/>
                  <a:pt x="22589" y="14277"/>
                  <a:pt x="22589" y="14268"/>
                </a:cubicBezTo>
                <a:cubicBezTo>
                  <a:pt x="23115" y="12555"/>
                  <a:pt x="24685" y="11414"/>
                  <a:pt x="25220" y="11057"/>
                </a:cubicBezTo>
                <a:close/>
                <a:moveTo>
                  <a:pt x="16951" y="11101"/>
                </a:moveTo>
                <a:lnTo>
                  <a:pt x="16951" y="11101"/>
                </a:lnTo>
                <a:cubicBezTo>
                  <a:pt x="17530" y="11476"/>
                  <a:pt x="19136" y="12671"/>
                  <a:pt x="19618" y="14473"/>
                </a:cubicBezTo>
                <a:cubicBezTo>
                  <a:pt x="19618" y="14634"/>
                  <a:pt x="19645" y="14777"/>
                  <a:pt x="19671" y="14911"/>
                </a:cubicBezTo>
                <a:lnTo>
                  <a:pt x="19671" y="14928"/>
                </a:lnTo>
                <a:lnTo>
                  <a:pt x="19707" y="14964"/>
                </a:lnTo>
                <a:cubicBezTo>
                  <a:pt x="19716" y="14982"/>
                  <a:pt x="19716" y="15009"/>
                  <a:pt x="19716" y="15036"/>
                </a:cubicBezTo>
                <a:lnTo>
                  <a:pt x="19716" y="15053"/>
                </a:lnTo>
                <a:cubicBezTo>
                  <a:pt x="19716" y="15053"/>
                  <a:pt x="19716" y="15062"/>
                  <a:pt x="19716" y="15062"/>
                </a:cubicBezTo>
                <a:cubicBezTo>
                  <a:pt x="19761" y="15330"/>
                  <a:pt x="19761" y="15598"/>
                  <a:pt x="19725" y="15865"/>
                </a:cubicBezTo>
                <a:cubicBezTo>
                  <a:pt x="19225" y="15999"/>
                  <a:pt x="18761" y="16195"/>
                  <a:pt x="18324" y="16454"/>
                </a:cubicBezTo>
                <a:cubicBezTo>
                  <a:pt x="18182" y="16338"/>
                  <a:pt x="18048" y="16204"/>
                  <a:pt x="17923" y="16070"/>
                </a:cubicBezTo>
                <a:cubicBezTo>
                  <a:pt x="17923" y="16070"/>
                  <a:pt x="17923" y="16061"/>
                  <a:pt x="17923" y="16061"/>
                </a:cubicBezTo>
                <a:cubicBezTo>
                  <a:pt x="17914" y="16035"/>
                  <a:pt x="17896" y="16017"/>
                  <a:pt x="17878" y="15990"/>
                </a:cubicBezTo>
                <a:cubicBezTo>
                  <a:pt x="17869" y="15981"/>
                  <a:pt x="17869" y="15981"/>
                  <a:pt x="17869" y="15981"/>
                </a:cubicBezTo>
                <a:cubicBezTo>
                  <a:pt x="17753" y="15767"/>
                  <a:pt x="17620" y="15544"/>
                  <a:pt x="17432" y="15330"/>
                </a:cubicBezTo>
                <a:cubicBezTo>
                  <a:pt x="17423" y="15321"/>
                  <a:pt x="17414" y="15312"/>
                  <a:pt x="17405" y="15294"/>
                </a:cubicBezTo>
                <a:cubicBezTo>
                  <a:pt x="17397" y="15285"/>
                  <a:pt x="17388" y="15267"/>
                  <a:pt x="17388" y="15259"/>
                </a:cubicBezTo>
                <a:lnTo>
                  <a:pt x="17352" y="15187"/>
                </a:lnTo>
                <a:cubicBezTo>
                  <a:pt x="17352" y="15178"/>
                  <a:pt x="17352" y="15178"/>
                  <a:pt x="17352" y="15178"/>
                </a:cubicBezTo>
                <a:cubicBezTo>
                  <a:pt x="17343" y="15169"/>
                  <a:pt x="17334" y="15151"/>
                  <a:pt x="17325" y="15143"/>
                </a:cubicBezTo>
                <a:cubicBezTo>
                  <a:pt x="17316" y="15134"/>
                  <a:pt x="17316" y="15125"/>
                  <a:pt x="17316" y="15116"/>
                </a:cubicBezTo>
                <a:cubicBezTo>
                  <a:pt x="16522" y="13564"/>
                  <a:pt x="16817" y="11735"/>
                  <a:pt x="16951" y="11101"/>
                </a:cubicBezTo>
                <a:close/>
                <a:moveTo>
                  <a:pt x="28905" y="14134"/>
                </a:moveTo>
                <a:cubicBezTo>
                  <a:pt x="29306" y="14224"/>
                  <a:pt x="29690" y="14286"/>
                  <a:pt x="30056" y="14322"/>
                </a:cubicBezTo>
                <a:cubicBezTo>
                  <a:pt x="29101" y="14661"/>
                  <a:pt x="28361" y="15508"/>
                  <a:pt x="28182" y="16552"/>
                </a:cubicBezTo>
                <a:cubicBezTo>
                  <a:pt x="27995" y="16588"/>
                  <a:pt x="27799" y="16641"/>
                  <a:pt x="27602" y="16695"/>
                </a:cubicBezTo>
                <a:cubicBezTo>
                  <a:pt x="28325" y="15829"/>
                  <a:pt x="28708" y="14830"/>
                  <a:pt x="28905" y="14134"/>
                </a:cubicBezTo>
                <a:close/>
                <a:moveTo>
                  <a:pt x="13248" y="14126"/>
                </a:moveTo>
                <a:cubicBezTo>
                  <a:pt x="13445" y="14848"/>
                  <a:pt x="13828" y="15865"/>
                  <a:pt x="14578" y="16731"/>
                </a:cubicBezTo>
                <a:cubicBezTo>
                  <a:pt x="14390" y="16668"/>
                  <a:pt x="14203" y="16623"/>
                  <a:pt x="14024" y="16579"/>
                </a:cubicBezTo>
                <a:cubicBezTo>
                  <a:pt x="13962" y="15963"/>
                  <a:pt x="13676" y="15383"/>
                  <a:pt x="13222" y="14911"/>
                </a:cubicBezTo>
                <a:cubicBezTo>
                  <a:pt x="12945" y="14643"/>
                  <a:pt x="12633" y="14438"/>
                  <a:pt x="12303" y="14295"/>
                </a:cubicBezTo>
                <a:cubicBezTo>
                  <a:pt x="12606" y="14259"/>
                  <a:pt x="12918" y="14206"/>
                  <a:pt x="13248" y="14126"/>
                </a:cubicBezTo>
                <a:close/>
                <a:moveTo>
                  <a:pt x="7146" y="11654"/>
                </a:moveTo>
                <a:cubicBezTo>
                  <a:pt x="7307" y="11958"/>
                  <a:pt x="7485" y="12243"/>
                  <a:pt x="7690" y="12511"/>
                </a:cubicBezTo>
                <a:cubicBezTo>
                  <a:pt x="6379" y="13028"/>
                  <a:pt x="5549" y="13778"/>
                  <a:pt x="5228" y="14750"/>
                </a:cubicBezTo>
                <a:cubicBezTo>
                  <a:pt x="5130" y="15071"/>
                  <a:pt x="5086" y="15392"/>
                  <a:pt x="5086" y="15705"/>
                </a:cubicBezTo>
                <a:cubicBezTo>
                  <a:pt x="5086" y="16543"/>
                  <a:pt x="5398" y="17257"/>
                  <a:pt x="5585" y="17614"/>
                </a:cubicBezTo>
                <a:cubicBezTo>
                  <a:pt x="5309" y="17649"/>
                  <a:pt x="5041" y="17712"/>
                  <a:pt x="4773" y="17783"/>
                </a:cubicBezTo>
                <a:cubicBezTo>
                  <a:pt x="4559" y="17391"/>
                  <a:pt x="3845" y="15999"/>
                  <a:pt x="4274" y="14518"/>
                </a:cubicBezTo>
                <a:cubicBezTo>
                  <a:pt x="4613" y="13341"/>
                  <a:pt x="5576" y="12377"/>
                  <a:pt x="7146" y="11654"/>
                </a:cubicBezTo>
                <a:close/>
                <a:moveTo>
                  <a:pt x="13418" y="13412"/>
                </a:moveTo>
                <a:lnTo>
                  <a:pt x="13418" y="13412"/>
                </a:lnTo>
                <a:cubicBezTo>
                  <a:pt x="14042" y="13537"/>
                  <a:pt x="15853" y="13992"/>
                  <a:pt x="17031" y="15330"/>
                </a:cubicBezTo>
                <a:cubicBezTo>
                  <a:pt x="17049" y="15339"/>
                  <a:pt x="17049" y="15357"/>
                  <a:pt x="17058" y="15375"/>
                </a:cubicBezTo>
                <a:lnTo>
                  <a:pt x="17093" y="15482"/>
                </a:lnTo>
                <a:lnTo>
                  <a:pt x="17138" y="15535"/>
                </a:lnTo>
                <a:cubicBezTo>
                  <a:pt x="17138" y="15535"/>
                  <a:pt x="17147" y="15544"/>
                  <a:pt x="17147" y="15544"/>
                </a:cubicBezTo>
                <a:cubicBezTo>
                  <a:pt x="17263" y="15767"/>
                  <a:pt x="17405" y="15981"/>
                  <a:pt x="17593" y="16186"/>
                </a:cubicBezTo>
                <a:lnTo>
                  <a:pt x="17629" y="16258"/>
                </a:lnTo>
                <a:lnTo>
                  <a:pt x="17637" y="16258"/>
                </a:lnTo>
                <a:cubicBezTo>
                  <a:pt x="17709" y="16400"/>
                  <a:pt x="17780" y="16579"/>
                  <a:pt x="17852" y="16775"/>
                </a:cubicBezTo>
                <a:cubicBezTo>
                  <a:pt x="17450" y="17078"/>
                  <a:pt x="17093" y="17435"/>
                  <a:pt x="16790" y="17837"/>
                </a:cubicBezTo>
                <a:cubicBezTo>
                  <a:pt x="16540" y="17765"/>
                  <a:pt x="16317" y="17676"/>
                  <a:pt x="16112" y="17560"/>
                </a:cubicBezTo>
                <a:cubicBezTo>
                  <a:pt x="16103" y="17524"/>
                  <a:pt x="16076" y="17498"/>
                  <a:pt x="16014" y="17480"/>
                </a:cubicBezTo>
                <a:lnTo>
                  <a:pt x="15987" y="17471"/>
                </a:lnTo>
                <a:cubicBezTo>
                  <a:pt x="15844" y="17355"/>
                  <a:pt x="15693" y="17221"/>
                  <a:pt x="15523" y="17150"/>
                </a:cubicBezTo>
                <a:cubicBezTo>
                  <a:pt x="15505" y="17123"/>
                  <a:pt x="15470" y="17114"/>
                  <a:pt x="15434" y="17096"/>
                </a:cubicBezTo>
                <a:cubicBezTo>
                  <a:pt x="14007" y="15937"/>
                  <a:pt x="13552" y="14054"/>
                  <a:pt x="13418" y="13412"/>
                </a:cubicBezTo>
                <a:close/>
                <a:moveTo>
                  <a:pt x="28726" y="13412"/>
                </a:moveTo>
                <a:lnTo>
                  <a:pt x="28726" y="13412"/>
                </a:lnTo>
                <a:cubicBezTo>
                  <a:pt x="28610" y="14036"/>
                  <a:pt x="28155" y="15803"/>
                  <a:pt x="26844" y="17007"/>
                </a:cubicBezTo>
                <a:lnTo>
                  <a:pt x="26799" y="17034"/>
                </a:lnTo>
                <a:cubicBezTo>
                  <a:pt x="26790" y="17043"/>
                  <a:pt x="26782" y="17052"/>
                  <a:pt x="26764" y="17061"/>
                </a:cubicBezTo>
                <a:lnTo>
                  <a:pt x="26728" y="17061"/>
                </a:lnTo>
                <a:lnTo>
                  <a:pt x="26683" y="17096"/>
                </a:lnTo>
                <a:cubicBezTo>
                  <a:pt x="26674" y="17105"/>
                  <a:pt x="26674" y="17105"/>
                  <a:pt x="26674" y="17114"/>
                </a:cubicBezTo>
                <a:cubicBezTo>
                  <a:pt x="26425" y="17221"/>
                  <a:pt x="26211" y="17364"/>
                  <a:pt x="26041" y="17524"/>
                </a:cubicBezTo>
                <a:cubicBezTo>
                  <a:pt x="26032" y="17524"/>
                  <a:pt x="26032" y="17524"/>
                  <a:pt x="26023" y="17533"/>
                </a:cubicBezTo>
                <a:lnTo>
                  <a:pt x="25979" y="17578"/>
                </a:lnTo>
                <a:cubicBezTo>
                  <a:pt x="25970" y="17578"/>
                  <a:pt x="25961" y="17587"/>
                  <a:pt x="25952" y="17596"/>
                </a:cubicBezTo>
                <a:lnTo>
                  <a:pt x="25925" y="17605"/>
                </a:lnTo>
                <a:lnTo>
                  <a:pt x="25898" y="17614"/>
                </a:lnTo>
                <a:lnTo>
                  <a:pt x="25880" y="17623"/>
                </a:lnTo>
                <a:cubicBezTo>
                  <a:pt x="25729" y="17694"/>
                  <a:pt x="25550" y="17774"/>
                  <a:pt x="25363" y="17837"/>
                </a:cubicBezTo>
                <a:cubicBezTo>
                  <a:pt x="25060" y="17435"/>
                  <a:pt x="24703" y="17078"/>
                  <a:pt x="24301" y="16775"/>
                </a:cubicBezTo>
                <a:cubicBezTo>
                  <a:pt x="24382" y="16525"/>
                  <a:pt x="24471" y="16302"/>
                  <a:pt x="24587" y="16088"/>
                </a:cubicBezTo>
                <a:cubicBezTo>
                  <a:pt x="24623" y="16061"/>
                  <a:pt x="24658" y="16035"/>
                  <a:pt x="24658" y="15990"/>
                </a:cubicBezTo>
                <a:cubicBezTo>
                  <a:pt x="24783" y="15856"/>
                  <a:pt x="24908" y="15696"/>
                  <a:pt x="24988" y="15499"/>
                </a:cubicBezTo>
                <a:cubicBezTo>
                  <a:pt x="25006" y="15473"/>
                  <a:pt x="25051" y="15446"/>
                  <a:pt x="25051" y="15401"/>
                </a:cubicBezTo>
                <a:cubicBezTo>
                  <a:pt x="25051" y="15401"/>
                  <a:pt x="25060" y="15392"/>
                  <a:pt x="25060" y="15383"/>
                </a:cubicBezTo>
                <a:cubicBezTo>
                  <a:pt x="26014" y="14259"/>
                  <a:pt x="27406" y="13742"/>
                  <a:pt x="28245" y="13519"/>
                </a:cubicBezTo>
                <a:cubicBezTo>
                  <a:pt x="28245" y="13519"/>
                  <a:pt x="28249" y="13523"/>
                  <a:pt x="28251" y="13523"/>
                </a:cubicBezTo>
                <a:cubicBezTo>
                  <a:pt x="28252" y="13523"/>
                  <a:pt x="28253" y="13522"/>
                  <a:pt x="28253" y="13519"/>
                </a:cubicBezTo>
                <a:lnTo>
                  <a:pt x="28271" y="13519"/>
                </a:lnTo>
                <a:cubicBezTo>
                  <a:pt x="28459" y="13465"/>
                  <a:pt x="28610" y="13439"/>
                  <a:pt x="28726" y="13412"/>
                </a:cubicBezTo>
                <a:close/>
                <a:moveTo>
                  <a:pt x="34917" y="11860"/>
                </a:moveTo>
                <a:cubicBezTo>
                  <a:pt x="35355" y="11976"/>
                  <a:pt x="36844" y="12466"/>
                  <a:pt x="37594" y="13813"/>
                </a:cubicBezTo>
                <a:cubicBezTo>
                  <a:pt x="38174" y="14884"/>
                  <a:pt x="38174" y="16249"/>
                  <a:pt x="37585" y="17872"/>
                </a:cubicBezTo>
                <a:cubicBezTo>
                  <a:pt x="37255" y="17765"/>
                  <a:pt x="36925" y="17685"/>
                  <a:pt x="36586" y="17640"/>
                </a:cubicBezTo>
                <a:cubicBezTo>
                  <a:pt x="37148" y="16356"/>
                  <a:pt x="37210" y="15232"/>
                  <a:pt x="36746" y="14322"/>
                </a:cubicBezTo>
                <a:cubicBezTo>
                  <a:pt x="36175" y="13189"/>
                  <a:pt x="34998" y="12707"/>
                  <a:pt x="34471" y="12547"/>
                </a:cubicBezTo>
                <a:cubicBezTo>
                  <a:pt x="34632" y="12332"/>
                  <a:pt x="34784" y="12101"/>
                  <a:pt x="34917" y="11860"/>
                </a:cubicBezTo>
                <a:close/>
                <a:moveTo>
                  <a:pt x="6852" y="11003"/>
                </a:moveTo>
                <a:cubicBezTo>
                  <a:pt x="6896" y="11119"/>
                  <a:pt x="6950" y="11235"/>
                  <a:pt x="6995" y="11342"/>
                </a:cubicBezTo>
                <a:cubicBezTo>
                  <a:pt x="5344" y="12118"/>
                  <a:pt x="4300" y="13153"/>
                  <a:pt x="3953" y="14411"/>
                </a:cubicBezTo>
                <a:cubicBezTo>
                  <a:pt x="3845" y="14795"/>
                  <a:pt x="3801" y="15151"/>
                  <a:pt x="3801" y="15490"/>
                </a:cubicBezTo>
                <a:cubicBezTo>
                  <a:pt x="3801" y="16588"/>
                  <a:pt x="4238" y="17498"/>
                  <a:pt x="4452" y="17890"/>
                </a:cubicBezTo>
                <a:cubicBezTo>
                  <a:pt x="4265" y="17953"/>
                  <a:pt x="4069" y="18024"/>
                  <a:pt x="3881" y="18113"/>
                </a:cubicBezTo>
                <a:cubicBezTo>
                  <a:pt x="3596" y="17676"/>
                  <a:pt x="2561" y="15954"/>
                  <a:pt x="3078" y="14206"/>
                </a:cubicBezTo>
                <a:cubicBezTo>
                  <a:pt x="3489" y="12841"/>
                  <a:pt x="4764" y="11762"/>
                  <a:pt x="6852" y="11003"/>
                </a:cubicBezTo>
                <a:close/>
                <a:moveTo>
                  <a:pt x="35319" y="10994"/>
                </a:moveTo>
                <a:cubicBezTo>
                  <a:pt x="35845" y="11092"/>
                  <a:pt x="37799" y="11583"/>
                  <a:pt x="38646" y="13189"/>
                </a:cubicBezTo>
                <a:cubicBezTo>
                  <a:pt x="39324" y="14438"/>
                  <a:pt x="39191" y="16106"/>
                  <a:pt x="38254" y="18122"/>
                </a:cubicBezTo>
                <a:cubicBezTo>
                  <a:pt x="38129" y="18069"/>
                  <a:pt x="38013" y="18024"/>
                  <a:pt x="37888" y="17979"/>
                </a:cubicBezTo>
                <a:cubicBezTo>
                  <a:pt x="38531" y="16267"/>
                  <a:pt x="38522" y="14812"/>
                  <a:pt x="37888" y="13644"/>
                </a:cubicBezTo>
                <a:cubicBezTo>
                  <a:pt x="37112" y="12234"/>
                  <a:pt x="35631" y="11708"/>
                  <a:pt x="35078" y="11556"/>
                </a:cubicBezTo>
                <a:cubicBezTo>
                  <a:pt x="35167" y="11369"/>
                  <a:pt x="35248" y="11182"/>
                  <a:pt x="35319" y="10994"/>
                </a:cubicBezTo>
                <a:close/>
                <a:moveTo>
                  <a:pt x="34231" y="12832"/>
                </a:moveTo>
                <a:cubicBezTo>
                  <a:pt x="34614" y="12939"/>
                  <a:pt x="35890" y="13358"/>
                  <a:pt x="36461" y="14473"/>
                </a:cubicBezTo>
                <a:cubicBezTo>
                  <a:pt x="36871" y="15312"/>
                  <a:pt x="36782" y="16365"/>
                  <a:pt x="36238" y="17605"/>
                </a:cubicBezTo>
                <a:cubicBezTo>
                  <a:pt x="36126" y="17597"/>
                  <a:pt x="36013" y="17592"/>
                  <a:pt x="35900" y="17592"/>
                </a:cubicBezTo>
                <a:cubicBezTo>
                  <a:pt x="35762" y="17592"/>
                  <a:pt x="35622" y="17599"/>
                  <a:pt x="35480" y="17614"/>
                </a:cubicBezTo>
                <a:cubicBezTo>
                  <a:pt x="34793" y="17676"/>
                  <a:pt x="34141" y="17899"/>
                  <a:pt x="33544" y="18274"/>
                </a:cubicBezTo>
                <a:cubicBezTo>
                  <a:pt x="33740" y="17899"/>
                  <a:pt x="33847" y="17471"/>
                  <a:pt x="33847" y="17016"/>
                </a:cubicBezTo>
                <a:cubicBezTo>
                  <a:pt x="33847" y="15705"/>
                  <a:pt x="32946" y="14598"/>
                  <a:pt x="31715" y="14268"/>
                </a:cubicBezTo>
                <a:cubicBezTo>
                  <a:pt x="32464" y="14126"/>
                  <a:pt x="33133" y="13822"/>
                  <a:pt x="33704" y="13349"/>
                </a:cubicBezTo>
                <a:cubicBezTo>
                  <a:pt x="33900" y="13189"/>
                  <a:pt x="34070" y="13019"/>
                  <a:pt x="34231" y="12832"/>
                </a:cubicBezTo>
                <a:close/>
                <a:moveTo>
                  <a:pt x="7913" y="12787"/>
                </a:moveTo>
                <a:cubicBezTo>
                  <a:pt x="8083" y="12984"/>
                  <a:pt x="8261" y="13171"/>
                  <a:pt x="8467" y="13332"/>
                </a:cubicBezTo>
                <a:cubicBezTo>
                  <a:pt x="8984" y="13769"/>
                  <a:pt x="9591" y="14063"/>
                  <a:pt x="10278" y="14215"/>
                </a:cubicBezTo>
                <a:cubicBezTo>
                  <a:pt x="9876" y="14349"/>
                  <a:pt x="9493" y="14572"/>
                  <a:pt x="9180" y="14893"/>
                </a:cubicBezTo>
                <a:cubicBezTo>
                  <a:pt x="8654" y="15428"/>
                  <a:pt x="8351" y="16133"/>
                  <a:pt x="8351" y="16891"/>
                </a:cubicBezTo>
                <a:cubicBezTo>
                  <a:pt x="8351" y="17417"/>
                  <a:pt x="8493" y="17926"/>
                  <a:pt x="8770" y="18363"/>
                </a:cubicBezTo>
                <a:cubicBezTo>
                  <a:pt x="8137" y="17926"/>
                  <a:pt x="7450" y="17667"/>
                  <a:pt x="6700" y="17587"/>
                </a:cubicBezTo>
                <a:cubicBezTo>
                  <a:pt x="6563" y="17572"/>
                  <a:pt x="6425" y="17566"/>
                  <a:pt x="6288" y="17566"/>
                </a:cubicBezTo>
                <a:cubicBezTo>
                  <a:pt x="6175" y="17566"/>
                  <a:pt x="6063" y="17570"/>
                  <a:pt x="5951" y="17578"/>
                </a:cubicBezTo>
                <a:cubicBezTo>
                  <a:pt x="5764" y="17248"/>
                  <a:pt x="5157" y="16053"/>
                  <a:pt x="5549" y="14866"/>
                </a:cubicBezTo>
                <a:cubicBezTo>
                  <a:pt x="5853" y="13956"/>
                  <a:pt x="6638" y="13278"/>
                  <a:pt x="7913" y="12787"/>
                </a:cubicBezTo>
                <a:close/>
                <a:moveTo>
                  <a:pt x="11179" y="14404"/>
                </a:moveTo>
                <a:cubicBezTo>
                  <a:pt x="11829" y="14404"/>
                  <a:pt x="12481" y="14656"/>
                  <a:pt x="12981" y="15160"/>
                </a:cubicBezTo>
                <a:cubicBezTo>
                  <a:pt x="13382" y="15553"/>
                  <a:pt x="13605" y="16008"/>
                  <a:pt x="13676" y="16516"/>
                </a:cubicBezTo>
                <a:cubicBezTo>
                  <a:pt x="13305" y="16459"/>
                  <a:pt x="12945" y="16437"/>
                  <a:pt x="12613" y="16437"/>
                </a:cubicBezTo>
                <a:cubicBezTo>
                  <a:pt x="11658" y="16437"/>
                  <a:pt x="10925" y="16617"/>
                  <a:pt x="10786" y="16650"/>
                </a:cubicBezTo>
                <a:cubicBezTo>
                  <a:pt x="10759" y="16650"/>
                  <a:pt x="10741" y="16659"/>
                  <a:pt x="10715" y="16668"/>
                </a:cubicBezTo>
                <a:cubicBezTo>
                  <a:pt x="10670" y="16704"/>
                  <a:pt x="10634" y="16766"/>
                  <a:pt x="10634" y="16820"/>
                </a:cubicBezTo>
                <a:cubicBezTo>
                  <a:pt x="10634" y="16829"/>
                  <a:pt x="10643" y="16838"/>
                  <a:pt x="10643" y="16846"/>
                </a:cubicBezTo>
                <a:cubicBezTo>
                  <a:pt x="10652" y="16864"/>
                  <a:pt x="10661" y="16882"/>
                  <a:pt x="10670" y="16900"/>
                </a:cubicBezTo>
                <a:cubicBezTo>
                  <a:pt x="10697" y="16971"/>
                  <a:pt x="11366" y="18131"/>
                  <a:pt x="12552" y="19032"/>
                </a:cubicBezTo>
                <a:cubicBezTo>
                  <a:pt x="12137" y="19291"/>
                  <a:pt x="11669" y="19419"/>
                  <a:pt x="11205" y="19419"/>
                </a:cubicBezTo>
                <a:cubicBezTo>
                  <a:pt x="10565" y="19419"/>
                  <a:pt x="9933" y="19174"/>
                  <a:pt x="9457" y="18693"/>
                </a:cubicBezTo>
                <a:cubicBezTo>
                  <a:pt x="8966" y="18211"/>
                  <a:pt x="8690" y="17578"/>
                  <a:pt x="8690" y="16891"/>
                </a:cubicBezTo>
                <a:cubicBezTo>
                  <a:pt x="8690" y="16222"/>
                  <a:pt x="8948" y="15606"/>
                  <a:pt x="9412" y="15134"/>
                </a:cubicBezTo>
                <a:cubicBezTo>
                  <a:pt x="9903" y="14647"/>
                  <a:pt x="10540" y="14404"/>
                  <a:pt x="11179" y="14404"/>
                </a:cubicBezTo>
                <a:close/>
                <a:moveTo>
                  <a:pt x="30965" y="14518"/>
                </a:moveTo>
                <a:cubicBezTo>
                  <a:pt x="32366" y="14518"/>
                  <a:pt x="33517" y="15633"/>
                  <a:pt x="33517" y="17016"/>
                </a:cubicBezTo>
                <a:cubicBezTo>
                  <a:pt x="33517" y="18408"/>
                  <a:pt x="32366" y="19523"/>
                  <a:pt x="30965" y="19523"/>
                </a:cubicBezTo>
                <a:cubicBezTo>
                  <a:pt x="30448" y="19523"/>
                  <a:pt x="29931" y="19362"/>
                  <a:pt x="29520" y="19050"/>
                </a:cubicBezTo>
                <a:cubicBezTo>
                  <a:pt x="30653" y="18211"/>
                  <a:pt x="31322" y="17141"/>
                  <a:pt x="31420" y="16962"/>
                </a:cubicBezTo>
                <a:cubicBezTo>
                  <a:pt x="31447" y="16936"/>
                  <a:pt x="31474" y="16909"/>
                  <a:pt x="31483" y="16873"/>
                </a:cubicBezTo>
                <a:cubicBezTo>
                  <a:pt x="31527" y="16802"/>
                  <a:pt x="31527" y="16713"/>
                  <a:pt x="31465" y="16659"/>
                </a:cubicBezTo>
                <a:cubicBezTo>
                  <a:pt x="31432" y="16631"/>
                  <a:pt x="31388" y="16617"/>
                  <a:pt x="31346" y="16617"/>
                </a:cubicBezTo>
                <a:cubicBezTo>
                  <a:pt x="31322" y="16617"/>
                  <a:pt x="31298" y="16622"/>
                  <a:pt x="31278" y="16632"/>
                </a:cubicBezTo>
                <a:cubicBezTo>
                  <a:pt x="31006" y="16573"/>
                  <a:pt x="30314" y="16429"/>
                  <a:pt x="29464" y="16429"/>
                </a:cubicBezTo>
                <a:cubicBezTo>
                  <a:pt x="29171" y="16429"/>
                  <a:pt x="28859" y="16446"/>
                  <a:pt x="28539" y="16490"/>
                </a:cubicBezTo>
                <a:cubicBezTo>
                  <a:pt x="28789" y="15357"/>
                  <a:pt x="29797" y="14518"/>
                  <a:pt x="30965" y="14518"/>
                </a:cubicBezTo>
                <a:close/>
                <a:moveTo>
                  <a:pt x="29502" y="16762"/>
                </a:moveTo>
                <a:cubicBezTo>
                  <a:pt x="30179" y="16762"/>
                  <a:pt x="30747" y="16859"/>
                  <a:pt x="31055" y="16927"/>
                </a:cubicBezTo>
                <a:cubicBezTo>
                  <a:pt x="30689" y="17489"/>
                  <a:pt x="29494" y="19103"/>
                  <a:pt x="27656" y="19603"/>
                </a:cubicBezTo>
                <a:lnTo>
                  <a:pt x="27611" y="19603"/>
                </a:lnTo>
                <a:cubicBezTo>
                  <a:pt x="27495" y="19603"/>
                  <a:pt x="27370" y="19621"/>
                  <a:pt x="27245" y="19657"/>
                </a:cubicBezTo>
                <a:lnTo>
                  <a:pt x="27219" y="19648"/>
                </a:lnTo>
                <a:lnTo>
                  <a:pt x="27174" y="19683"/>
                </a:lnTo>
                <a:lnTo>
                  <a:pt x="27103" y="19692"/>
                </a:lnTo>
                <a:lnTo>
                  <a:pt x="27094" y="19692"/>
                </a:lnTo>
                <a:cubicBezTo>
                  <a:pt x="27085" y="19692"/>
                  <a:pt x="27076" y="19701"/>
                  <a:pt x="27067" y="19701"/>
                </a:cubicBezTo>
                <a:cubicBezTo>
                  <a:pt x="26926" y="19725"/>
                  <a:pt x="26784" y="19736"/>
                  <a:pt x="26643" y="19736"/>
                </a:cubicBezTo>
                <a:cubicBezTo>
                  <a:pt x="26517" y="19736"/>
                  <a:pt x="26390" y="19727"/>
                  <a:pt x="26264" y="19710"/>
                </a:cubicBezTo>
                <a:cubicBezTo>
                  <a:pt x="26139" y="19219"/>
                  <a:pt x="25943" y="18764"/>
                  <a:pt x="25693" y="18336"/>
                </a:cubicBezTo>
                <a:cubicBezTo>
                  <a:pt x="25800" y="18194"/>
                  <a:pt x="25934" y="18051"/>
                  <a:pt x="26086" y="17908"/>
                </a:cubicBezTo>
                <a:cubicBezTo>
                  <a:pt x="26095" y="17899"/>
                  <a:pt x="26112" y="17890"/>
                  <a:pt x="26121" y="17881"/>
                </a:cubicBezTo>
                <a:cubicBezTo>
                  <a:pt x="26130" y="17872"/>
                  <a:pt x="26130" y="17872"/>
                  <a:pt x="26139" y="17863"/>
                </a:cubicBezTo>
                <a:cubicBezTo>
                  <a:pt x="26148" y="17863"/>
                  <a:pt x="26148" y="17855"/>
                  <a:pt x="26157" y="17855"/>
                </a:cubicBezTo>
                <a:cubicBezTo>
                  <a:pt x="26166" y="17846"/>
                  <a:pt x="26175" y="17837"/>
                  <a:pt x="26184" y="17828"/>
                </a:cubicBezTo>
                <a:cubicBezTo>
                  <a:pt x="26425" y="17739"/>
                  <a:pt x="26648" y="17596"/>
                  <a:pt x="26844" y="17400"/>
                </a:cubicBezTo>
                <a:cubicBezTo>
                  <a:pt x="26862" y="17391"/>
                  <a:pt x="26871" y="17391"/>
                  <a:pt x="26889" y="17382"/>
                </a:cubicBezTo>
                <a:lnTo>
                  <a:pt x="26960" y="17337"/>
                </a:lnTo>
                <a:cubicBezTo>
                  <a:pt x="26978" y="17328"/>
                  <a:pt x="27005" y="17319"/>
                  <a:pt x="27022" y="17301"/>
                </a:cubicBezTo>
                <a:lnTo>
                  <a:pt x="27031" y="17301"/>
                </a:lnTo>
                <a:cubicBezTo>
                  <a:pt x="27854" y="16883"/>
                  <a:pt x="28747" y="16762"/>
                  <a:pt x="29502" y="16762"/>
                </a:cubicBezTo>
                <a:close/>
                <a:moveTo>
                  <a:pt x="12581" y="16776"/>
                </a:moveTo>
                <a:cubicBezTo>
                  <a:pt x="13378" y="16776"/>
                  <a:pt x="14343" y="16906"/>
                  <a:pt x="15229" y="17373"/>
                </a:cubicBezTo>
                <a:lnTo>
                  <a:pt x="15229" y="17417"/>
                </a:lnTo>
                <a:lnTo>
                  <a:pt x="15327" y="17444"/>
                </a:lnTo>
                <a:cubicBezTo>
                  <a:pt x="15487" y="17569"/>
                  <a:pt x="15648" y="17694"/>
                  <a:pt x="15835" y="17801"/>
                </a:cubicBezTo>
                <a:lnTo>
                  <a:pt x="15853" y="17828"/>
                </a:lnTo>
                <a:cubicBezTo>
                  <a:pt x="16085" y="17979"/>
                  <a:pt x="16281" y="18158"/>
                  <a:pt x="16451" y="18345"/>
                </a:cubicBezTo>
                <a:cubicBezTo>
                  <a:pt x="16201" y="18773"/>
                  <a:pt x="16005" y="19237"/>
                  <a:pt x="15880" y="19728"/>
                </a:cubicBezTo>
                <a:cubicBezTo>
                  <a:pt x="15760" y="19741"/>
                  <a:pt x="15639" y="19748"/>
                  <a:pt x="15518" y="19748"/>
                </a:cubicBezTo>
                <a:cubicBezTo>
                  <a:pt x="15396" y="19748"/>
                  <a:pt x="15273" y="19741"/>
                  <a:pt x="15148" y="19728"/>
                </a:cubicBezTo>
                <a:lnTo>
                  <a:pt x="15050" y="19692"/>
                </a:lnTo>
                <a:cubicBezTo>
                  <a:pt x="14809" y="19612"/>
                  <a:pt x="14586" y="19585"/>
                  <a:pt x="14292" y="19558"/>
                </a:cubicBezTo>
                <a:cubicBezTo>
                  <a:pt x="14292" y="19558"/>
                  <a:pt x="14283" y="19558"/>
                  <a:pt x="14274" y="19550"/>
                </a:cubicBezTo>
                <a:cubicBezTo>
                  <a:pt x="12570" y="19032"/>
                  <a:pt x="11437" y="17480"/>
                  <a:pt x="11080" y="16927"/>
                </a:cubicBezTo>
                <a:cubicBezTo>
                  <a:pt x="11368" y="16866"/>
                  <a:pt x="11916" y="16776"/>
                  <a:pt x="12581" y="16776"/>
                </a:cubicBezTo>
                <a:close/>
                <a:moveTo>
                  <a:pt x="12847" y="19237"/>
                </a:moveTo>
                <a:cubicBezTo>
                  <a:pt x="13007" y="19344"/>
                  <a:pt x="13186" y="19451"/>
                  <a:pt x="13364" y="19541"/>
                </a:cubicBezTo>
                <a:cubicBezTo>
                  <a:pt x="12240" y="19630"/>
                  <a:pt x="11259" y="20067"/>
                  <a:pt x="10617" y="20424"/>
                </a:cubicBezTo>
                <a:cubicBezTo>
                  <a:pt x="10402" y="20067"/>
                  <a:pt x="10171" y="19737"/>
                  <a:pt x="9930" y="19442"/>
                </a:cubicBezTo>
                <a:lnTo>
                  <a:pt x="9930" y="19442"/>
                </a:lnTo>
                <a:cubicBezTo>
                  <a:pt x="10325" y="19650"/>
                  <a:pt x="10764" y="19754"/>
                  <a:pt x="11208" y="19754"/>
                </a:cubicBezTo>
                <a:cubicBezTo>
                  <a:pt x="11776" y="19754"/>
                  <a:pt x="12351" y="19583"/>
                  <a:pt x="12847" y="19237"/>
                </a:cubicBezTo>
                <a:close/>
                <a:moveTo>
                  <a:pt x="29244" y="19237"/>
                </a:moveTo>
                <a:cubicBezTo>
                  <a:pt x="29717" y="19648"/>
                  <a:pt x="30305" y="19862"/>
                  <a:pt x="30965" y="19862"/>
                </a:cubicBezTo>
                <a:cubicBezTo>
                  <a:pt x="31358" y="19862"/>
                  <a:pt x="31733" y="19781"/>
                  <a:pt x="32072" y="19639"/>
                </a:cubicBezTo>
                <a:lnTo>
                  <a:pt x="32072" y="19639"/>
                </a:lnTo>
                <a:cubicBezTo>
                  <a:pt x="31884" y="19880"/>
                  <a:pt x="31706" y="20147"/>
                  <a:pt x="31527" y="20424"/>
                </a:cubicBezTo>
                <a:cubicBezTo>
                  <a:pt x="30867" y="20058"/>
                  <a:pt x="29850" y="19621"/>
                  <a:pt x="28700" y="19550"/>
                </a:cubicBezTo>
                <a:cubicBezTo>
                  <a:pt x="28887" y="19460"/>
                  <a:pt x="29065" y="19353"/>
                  <a:pt x="29244" y="19237"/>
                </a:cubicBezTo>
                <a:close/>
                <a:moveTo>
                  <a:pt x="6879" y="19880"/>
                </a:moveTo>
                <a:cubicBezTo>
                  <a:pt x="7985" y="19880"/>
                  <a:pt x="9046" y="20317"/>
                  <a:pt x="9724" y="21030"/>
                </a:cubicBezTo>
                <a:cubicBezTo>
                  <a:pt x="9046" y="21753"/>
                  <a:pt x="8003" y="22181"/>
                  <a:pt x="6879" y="22181"/>
                </a:cubicBezTo>
                <a:cubicBezTo>
                  <a:pt x="5772" y="22181"/>
                  <a:pt x="4711" y="21753"/>
                  <a:pt x="4042" y="21030"/>
                </a:cubicBezTo>
                <a:cubicBezTo>
                  <a:pt x="4720" y="20299"/>
                  <a:pt x="5755" y="19880"/>
                  <a:pt x="6879" y="19880"/>
                </a:cubicBezTo>
                <a:close/>
                <a:moveTo>
                  <a:pt x="13778" y="19860"/>
                </a:moveTo>
                <a:cubicBezTo>
                  <a:pt x="13915" y="19860"/>
                  <a:pt x="14054" y="19866"/>
                  <a:pt x="14194" y="19880"/>
                </a:cubicBezTo>
                <a:cubicBezTo>
                  <a:pt x="14203" y="19889"/>
                  <a:pt x="14212" y="19889"/>
                  <a:pt x="14221" y="19889"/>
                </a:cubicBezTo>
                <a:cubicBezTo>
                  <a:pt x="14524" y="19996"/>
                  <a:pt x="14783" y="20040"/>
                  <a:pt x="15032" y="20049"/>
                </a:cubicBezTo>
                <a:lnTo>
                  <a:pt x="15041" y="20049"/>
                </a:lnTo>
                <a:lnTo>
                  <a:pt x="15140" y="20076"/>
                </a:lnTo>
                <a:cubicBezTo>
                  <a:pt x="15327" y="20129"/>
                  <a:pt x="15541" y="20219"/>
                  <a:pt x="15764" y="20335"/>
                </a:cubicBezTo>
                <a:cubicBezTo>
                  <a:pt x="15728" y="20575"/>
                  <a:pt x="15710" y="20816"/>
                  <a:pt x="15710" y="21066"/>
                </a:cubicBezTo>
                <a:cubicBezTo>
                  <a:pt x="15710" y="21316"/>
                  <a:pt x="15728" y="21557"/>
                  <a:pt x="15764" y="21807"/>
                </a:cubicBezTo>
                <a:cubicBezTo>
                  <a:pt x="15487" y="21949"/>
                  <a:pt x="15229" y="22039"/>
                  <a:pt x="14997" y="22101"/>
                </a:cubicBezTo>
                <a:lnTo>
                  <a:pt x="14925" y="22101"/>
                </a:lnTo>
                <a:cubicBezTo>
                  <a:pt x="14818" y="22110"/>
                  <a:pt x="14720" y="22137"/>
                  <a:pt x="14613" y="22163"/>
                </a:cubicBezTo>
                <a:cubicBezTo>
                  <a:pt x="14578" y="22172"/>
                  <a:pt x="14542" y="22181"/>
                  <a:pt x="14488" y="22190"/>
                </a:cubicBezTo>
                <a:lnTo>
                  <a:pt x="14426" y="22190"/>
                </a:lnTo>
                <a:cubicBezTo>
                  <a:pt x="14195" y="22227"/>
                  <a:pt x="13966" y="22244"/>
                  <a:pt x="13741" y="22244"/>
                </a:cubicBezTo>
                <a:cubicBezTo>
                  <a:pt x="12498" y="22244"/>
                  <a:pt x="11377" y="21737"/>
                  <a:pt x="10697" y="21352"/>
                </a:cubicBezTo>
                <a:cubicBezTo>
                  <a:pt x="10688" y="21343"/>
                  <a:pt x="10679" y="21325"/>
                  <a:pt x="10670" y="21316"/>
                </a:cubicBezTo>
                <a:cubicBezTo>
                  <a:pt x="10652" y="21307"/>
                  <a:pt x="10634" y="21307"/>
                  <a:pt x="10617" y="21307"/>
                </a:cubicBezTo>
                <a:cubicBezTo>
                  <a:pt x="10456" y="21209"/>
                  <a:pt x="10331" y="21129"/>
                  <a:pt x="10233" y="21066"/>
                </a:cubicBezTo>
                <a:cubicBezTo>
                  <a:pt x="10331" y="21004"/>
                  <a:pt x="10456" y="20914"/>
                  <a:pt x="10617" y="20825"/>
                </a:cubicBezTo>
                <a:cubicBezTo>
                  <a:pt x="10634" y="20825"/>
                  <a:pt x="10652" y="20816"/>
                  <a:pt x="10670" y="20807"/>
                </a:cubicBezTo>
                <a:cubicBezTo>
                  <a:pt x="10688" y="20798"/>
                  <a:pt x="10697" y="20781"/>
                  <a:pt x="10715" y="20763"/>
                </a:cubicBezTo>
                <a:cubicBezTo>
                  <a:pt x="11390" y="20377"/>
                  <a:pt x="12523" y="19860"/>
                  <a:pt x="13778" y="19860"/>
                </a:cubicBezTo>
                <a:close/>
                <a:moveTo>
                  <a:pt x="35283" y="19942"/>
                </a:moveTo>
                <a:cubicBezTo>
                  <a:pt x="36398" y="19942"/>
                  <a:pt x="37433" y="20361"/>
                  <a:pt x="38120" y="21102"/>
                </a:cubicBezTo>
                <a:cubicBezTo>
                  <a:pt x="37433" y="21824"/>
                  <a:pt x="36389" y="22253"/>
                  <a:pt x="35283" y="22253"/>
                </a:cubicBezTo>
                <a:cubicBezTo>
                  <a:pt x="34168" y="22253"/>
                  <a:pt x="33124" y="21824"/>
                  <a:pt x="32437" y="21102"/>
                </a:cubicBezTo>
                <a:cubicBezTo>
                  <a:pt x="33124" y="20361"/>
                  <a:pt x="34168" y="19942"/>
                  <a:pt x="35283" y="19942"/>
                </a:cubicBezTo>
                <a:close/>
                <a:moveTo>
                  <a:pt x="28374" y="19872"/>
                </a:moveTo>
                <a:cubicBezTo>
                  <a:pt x="29631" y="19872"/>
                  <a:pt x="30764" y="20388"/>
                  <a:pt x="31447" y="20772"/>
                </a:cubicBezTo>
                <a:cubicBezTo>
                  <a:pt x="31465" y="20790"/>
                  <a:pt x="31474" y="20798"/>
                  <a:pt x="31492" y="20807"/>
                </a:cubicBezTo>
                <a:cubicBezTo>
                  <a:pt x="31501" y="20816"/>
                  <a:pt x="31519" y="20816"/>
                  <a:pt x="31527" y="20816"/>
                </a:cubicBezTo>
                <a:cubicBezTo>
                  <a:pt x="31688" y="20914"/>
                  <a:pt x="31822" y="21004"/>
                  <a:pt x="31920" y="21066"/>
                </a:cubicBezTo>
                <a:cubicBezTo>
                  <a:pt x="31831" y="21129"/>
                  <a:pt x="31706" y="21209"/>
                  <a:pt x="31545" y="21307"/>
                </a:cubicBezTo>
                <a:cubicBezTo>
                  <a:pt x="31527" y="21307"/>
                  <a:pt x="31510" y="21307"/>
                  <a:pt x="31492" y="21316"/>
                </a:cubicBezTo>
                <a:cubicBezTo>
                  <a:pt x="31474" y="21334"/>
                  <a:pt x="31465" y="21343"/>
                  <a:pt x="31456" y="21352"/>
                </a:cubicBezTo>
                <a:cubicBezTo>
                  <a:pt x="30768" y="21744"/>
                  <a:pt x="29613" y="22265"/>
                  <a:pt x="28332" y="22265"/>
                </a:cubicBezTo>
                <a:cubicBezTo>
                  <a:pt x="28186" y="22265"/>
                  <a:pt x="28037" y="22258"/>
                  <a:pt x="27888" y="22244"/>
                </a:cubicBezTo>
                <a:cubicBezTo>
                  <a:pt x="27629" y="22137"/>
                  <a:pt x="27370" y="22092"/>
                  <a:pt x="27129" y="22083"/>
                </a:cubicBezTo>
                <a:cubicBezTo>
                  <a:pt x="27129" y="22083"/>
                  <a:pt x="27121" y="22074"/>
                  <a:pt x="27121" y="22074"/>
                </a:cubicBezTo>
                <a:lnTo>
                  <a:pt x="27049" y="22074"/>
                </a:lnTo>
                <a:cubicBezTo>
                  <a:pt x="26862" y="22012"/>
                  <a:pt x="26621" y="21923"/>
                  <a:pt x="26380" y="21789"/>
                </a:cubicBezTo>
                <a:cubicBezTo>
                  <a:pt x="26416" y="21548"/>
                  <a:pt x="26434" y="21307"/>
                  <a:pt x="26434" y="21066"/>
                </a:cubicBezTo>
                <a:cubicBezTo>
                  <a:pt x="26434" y="20816"/>
                  <a:pt x="26416" y="20567"/>
                  <a:pt x="26380" y="20326"/>
                </a:cubicBezTo>
                <a:cubicBezTo>
                  <a:pt x="26657" y="20174"/>
                  <a:pt x="26924" y="20094"/>
                  <a:pt x="27147" y="20040"/>
                </a:cubicBezTo>
                <a:lnTo>
                  <a:pt x="27156" y="20040"/>
                </a:lnTo>
                <a:cubicBezTo>
                  <a:pt x="27165" y="20040"/>
                  <a:pt x="27165" y="20031"/>
                  <a:pt x="27174" y="20031"/>
                </a:cubicBezTo>
                <a:lnTo>
                  <a:pt x="27201" y="20031"/>
                </a:lnTo>
                <a:cubicBezTo>
                  <a:pt x="27210" y="20031"/>
                  <a:pt x="27228" y="20031"/>
                  <a:pt x="27236" y="20022"/>
                </a:cubicBezTo>
                <a:lnTo>
                  <a:pt x="27245" y="20022"/>
                </a:lnTo>
                <a:cubicBezTo>
                  <a:pt x="27263" y="20022"/>
                  <a:pt x="27272" y="20013"/>
                  <a:pt x="27281" y="20013"/>
                </a:cubicBezTo>
                <a:cubicBezTo>
                  <a:pt x="27299" y="20005"/>
                  <a:pt x="27308" y="20005"/>
                  <a:pt x="27317" y="19996"/>
                </a:cubicBezTo>
                <a:lnTo>
                  <a:pt x="27326" y="19996"/>
                </a:lnTo>
                <a:cubicBezTo>
                  <a:pt x="27451" y="19996"/>
                  <a:pt x="27567" y="19951"/>
                  <a:pt x="27700" y="19924"/>
                </a:cubicBezTo>
                <a:lnTo>
                  <a:pt x="27745" y="19924"/>
                </a:lnTo>
                <a:cubicBezTo>
                  <a:pt x="27754" y="19915"/>
                  <a:pt x="27754" y="19915"/>
                  <a:pt x="27754" y="19915"/>
                </a:cubicBezTo>
                <a:cubicBezTo>
                  <a:pt x="27963" y="19885"/>
                  <a:pt x="28170" y="19872"/>
                  <a:pt x="28374" y="19872"/>
                </a:cubicBezTo>
                <a:close/>
                <a:moveTo>
                  <a:pt x="10617" y="21700"/>
                </a:moveTo>
                <a:cubicBezTo>
                  <a:pt x="11277" y="22065"/>
                  <a:pt x="12285" y="22511"/>
                  <a:pt x="13445" y="22583"/>
                </a:cubicBezTo>
                <a:cubicBezTo>
                  <a:pt x="13266" y="22672"/>
                  <a:pt x="13088" y="22779"/>
                  <a:pt x="12918" y="22886"/>
                </a:cubicBezTo>
                <a:cubicBezTo>
                  <a:pt x="12445" y="22485"/>
                  <a:pt x="11839" y="22270"/>
                  <a:pt x="11179" y="22270"/>
                </a:cubicBezTo>
                <a:cubicBezTo>
                  <a:pt x="10786" y="22270"/>
                  <a:pt x="10411" y="22342"/>
                  <a:pt x="10063" y="22485"/>
                </a:cubicBezTo>
                <a:cubicBezTo>
                  <a:pt x="10260" y="22244"/>
                  <a:pt x="10438" y="21985"/>
                  <a:pt x="10617" y="21700"/>
                </a:cubicBezTo>
                <a:close/>
                <a:moveTo>
                  <a:pt x="31527" y="21708"/>
                </a:moveTo>
                <a:cubicBezTo>
                  <a:pt x="31751" y="22065"/>
                  <a:pt x="31982" y="22386"/>
                  <a:pt x="32223" y="22672"/>
                </a:cubicBezTo>
                <a:cubicBezTo>
                  <a:pt x="31829" y="22467"/>
                  <a:pt x="31394" y="22365"/>
                  <a:pt x="30955" y="22365"/>
                </a:cubicBezTo>
                <a:cubicBezTo>
                  <a:pt x="30381" y="22365"/>
                  <a:pt x="29802" y="22541"/>
                  <a:pt x="29306" y="22895"/>
                </a:cubicBezTo>
                <a:cubicBezTo>
                  <a:pt x="29137" y="22788"/>
                  <a:pt x="28958" y="22681"/>
                  <a:pt x="28771" y="22592"/>
                </a:cubicBezTo>
                <a:cubicBezTo>
                  <a:pt x="29895" y="22502"/>
                  <a:pt x="30885" y="22074"/>
                  <a:pt x="31527" y="21708"/>
                </a:cubicBezTo>
                <a:close/>
                <a:moveTo>
                  <a:pt x="6242" y="17905"/>
                </a:moveTo>
                <a:cubicBezTo>
                  <a:pt x="6381" y="17905"/>
                  <a:pt x="6518" y="17911"/>
                  <a:pt x="6656" y="17926"/>
                </a:cubicBezTo>
                <a:cubicBezTo>
                  <a:pt x="8101" y="18069"/>
                  <a:pt x="9323" y="18961"/>
                  <a:pt x="10322" y="20593"/>
                </a:cubicBezTo>
                <a:cubicBezTo>
                  <a:pt x="10179" y="20683"/>
                  <a:pt x="10063" y="20763"/>
                  <a:pt x="9983" y="20825"/>
                </a:cubicBezTo>
                <a:cubicBezTo>
                  <a:pt x="9234" y="20013"/>
                  <a:pt x="8101" y="19523"/>
                  <a:pt x="6879" y="19523"/>
                </a:cubicBezTo>
                <a:cubicBezTo>
                  <a:pt x="5594" y="19523"/>
                  <a:pt x="4434" y="20049"/>
                  <a:pt x="3676" y="20914"/>
                </a:cubicBezTo>
                <a:lnTo>
                  <a:pt x="3587" y="21030"/>
                </a:lnTo>
                <a:lnTo>
                  <a:pt x="3676" y="21146"/>
                </a:lnTo>
                <a:cubicBezTo>
                  <a:pt x="4434" y="22021"/>
                  <a:pt x="5585" y="22529"/>
                  <a:pt x="6879" y="22529"/>
                </a:cubicBezTo>
                <a:cubicBezTo>
                  <a:pt x="8074" y="22529"/>
                  <a:pt x="9198" y="22056"/>
                  <a:pt x="9947" y="21280"/>
                </a:cubicBezTo>
                <a:cubicBezTo>
                  <a:pt x="10028" y="21343"/>
                  <a:pt x="10162" y="21423"/>
                  <a:pt x="10322" y="21530"/>
                </a:cubicBezTo>
                <a:cubicBezTo>
                  <a:pt x="9323" y="23154"/>
                  <a:pt x="8083" y="24037"/>
                  <a:pt x="6647" y="24171"/>
                </a:cubicBezTo>
                <a:cubicBezTo>
                  <a:pt x="6514" y="24183"/>
                  <a:pt x="6381" y="24190"/>
                  <a:pt x="6248" y="24190"/>
                </a:cubicBezTo>
                <a:cubicBezTo>
                  <a:pt x="3524" y="24190"/>
                  <a:pt x="912" y="21593"/>
                  <a:pt x="402" y="21048"/>
                </a:cubicBezTo>
                <a:cubicBezTo>
                  <a:pt x="821" y="20611"/>
                  <a:pt x="2623" y="18809"/>
                  <a:pt x="4747" y="18149"/>
                </a:cubicBezTo>
                <a:cubicBezTo>
                  <a:pt x="5112" y="18033"/>
                  <a:pt x="5478" y="17962"/>
                  <a:pt x="5853" y="17926"/>
                </a:cubicBezTo>
                <a:cubicBezTo>
                  <a:pt x="5871" y="17926"/>
                  <a:pt x="5888" y="17926"/>
                  <a:pt x="5897" y="17917"/>
                </a:cubicBezTo>
                <a:cubicBezTo>
                  <a:pt x="6014" y="17909"/>
                  <a:pt x="6128" y="17905"/>
                  <a:pt x="6242" y="17905"/>
                </a:cubicBezTo>
                <a:close/>
                <a:moveTo>
                  <a:pt x="35848" y="17928"/>
                </a:moveTo>
                <a:cubicBezTo>
                  <a:pt x="36001" y="17928"/>
                  <a:pt x="36154" y="17937"/>
                  <a:pt x="36309" y="17953"/>
                </a:cubicBezTo>
                <a:lnTo>
                  <a:pt x="36363" y="17953"/>
                </a:lnTo>
                <a:cubicBezTo>
                  <a:pt x="36782" y="17997"/>
                  <a:pt x="37201" y="18095"/>
                  <a:pt x="37603" y="18238"/>
                </a:cubicBezTo>
                <a:cubicBezTo>
                  <a:pt x="37612" y="18238"/>
                  <a:pt x="37621" y="18247"/>
                  <a:pt x="37621" y="18256"/>
                </a:cubicBezTo>
                <a:lnTo>
                  <a:pt x="37647" y="18256"/>
                </a:lnTo>
                <a:cubicBezTo>
                  <a:pt x="39672" y="18970"/>
                  <a:pt x="41367" y="20665"/>
                  <a:pt x="41760" y="21093"/>
                </a:cubicBezTo>
                <a:cubicBezTo>
                  <a:pt x="41394" y="21476"/>
                  <a:pt x="40020" y="22841"/>
                  <a:pt x="38299" y="23635"/>
                </a:cubicBezTo>
                <a:cubicBezTo>
                  <a:pt x="38272" y="23635"/>
                  <a:pt x="38245" y="23644"/>
                  <a:pt x="38218" y="23662"/>
                </a:cubicBezTo>
                <a:cubicBezTo>
                  <a:pt x="38218" y="23662"/>
                  <a:pt x="38218" y="23671"/>
                  <a:pt x="38218" y="23671"/>
                </a:cubicBezTo>
                <a:cubicBezTo>
                  <a:pt x="37612" y="23939"/>
                  <a:pt x="36960" y="24135"/>
                  <a:pt x="36300" y="24197"/>
                </a:cubicBezTo>
                <a:lnTo>
                  <a:pt x="36247" y="24197"/>
                </a:lnTo>
                <a:cubicBezTo>
                  <a:pt x="36122" y="24211"/>
                  <a:pt x="35997" y="24217"/>
                  <a:pt x="35872" y="24217"/>
                </a:cubicBezTo>
                <a:cubicBezTo>
                  <a:pt x="35747" y="24217"/>
                  <a:pt x="35622" y="24211"/>
                  <a:pt x="35497" y="24197"/>
                </a:cubicBezTo>
                <a:cubicBezTo>
                  <a:pt x="34061" y="24064"/>
                  <a:pt x="32821" y="23163"/>
                  <a:pt x="31831" y="21530"/>
                </a:cubicBezTo>
                <a:cubicBezTo>
                  <a:pt x="31982" y="21441"/>
                  <a:pt x="32098" y="21361"/>
                  <a:pt x="32179" y="21307"/>
                </a:cubicBezTo>
                <a:cubicBezTo>
                  <a:pt x="32928" y="22119"/>
                  <a:pt x="34079" y="22583"/>
                  <a:pt x="35283" y="22583"/>
                </a:cubicBezTo>
                <a:cubicBezTo>
                  <a:pt x="36550" y="22583"/>
                  <a:pt x="37728" y="22074"/>
                  <a:pt x="38468" y="21200"/>
                </a:cubicBezTo>
                <a:lnTo>
                  <a:pt x="38575" y="21102"/>
                </a:lnTo>
                <a:lnTo>
                  <a:pt x="38468" y="20986"/>
                </a:lnTo>
                <a:cubicBezTo>
                  <a:pt x="37745" y="20120"/>
                  <a:pt x="36550" y="19603"/>
                  <a:pt x="35283" y="19603"/>
                </a:cubicBezTo>
                <a:cubicBezTo>
                  <a:pt x="34097" y="19603"/>
                  <a:pt x="32964" y="20067"/>
                  <a:pt x="32214" y="20852"/>
                </a:cubicBezTo>
                <a:cubicBezTo>
                  <a:pt x="32125" y="20790"/>
                  <a:pt x="32000" y="20700"/>
                  <a:pt x="31831" y="20602"/>
                </a:cubicBezTo>
                <a:cubicBezTo>
                  <a:pt x="32821" y="18970"/>
                  <a:pt x="34070" y="18078"/>
                  <a:pt x="35515" y="17944"/>
                </a:cubicBezTo>
                <a:cubicBezTo>
                  <a:pt x="35627" y="17933"/>
                  <a:pt x="35738" y="17928"/>
                  <a:pt x="35848" y="17928"/>
                </a:cubicBezTo>
                <a:close/>
                <a:moveTo>
                  <a:pt x="26618" y="22382"/>
                </a:moveTo>
                <a:cubicBezTo>
                  <a:pt x="26737" y="22382"/>
                  <a:pt x="26857" y="22386"/>
                  <a:pt x="26978" y="22395"/>
                </a:cubicBezTo>
                <a:lnTo>
                  <a:pt x="27031" y="22395"/>
                </a:lnTo>
                <a:cubicBezTo>
                  <a:pt x="27308" y="22502"/>
                  <a:pt x="27540" y="22538"/>
                  <a:pt x="27834" y="22574"/>
                </a:cubicBezTo>
                <a:cubicBezTo>
                  <a:pt x="29574" y="23082"/>
                  <a:pt x="30725" y="24661"/>
                  <a:pt x="31081" y="25205"/>
                </a:cubicBezTo>
                <a:cubicBezTo>
                  <a:pt x="30801" y="25261"/>
                  <a:pt x="30255" y="25349"/>
                  <a:pt x="29592" y="25349"/>
                </a:cubicBezTo>
                <a:cubicBezTo>
                  <a:pt x="28759" y="25349"/>
                  <a:pt x="27740" y="25210"/>
                  <a:pt x="26826" y="24688"/>
                </a:cubicBezTo>
                <a:cubicBezTo>
                  <a:pt x="26826" y="24688"/>
                  <a:pt x="26817" y="24679"/>
                  <a:pt x="26817" y="24679"/>
                </a:cubicBezTo>
                <a:cubicBezTo>
                  <a:pt x="26701" y="24563"/>
                  <a:pt x="26558" y="24465"/>
                  <a:pt x="26362" y="24376"/>
                </a:cubicBezTo>
                <a:lnTo>
                  <a:pt x="26300" y="24331"/>
                </a:lnTo>
                <a:cubicBezTo>
                  <a:pt x="26104" y="24206"/>
                  <a:pt x="25916" y="24028"/>
                  <a:pt x="25702" y="23769"/>
                </a:cubicBezTo>
                <a:cubicBezTo>
                  <a:pt x="25952" y="23341"/>
                  <a:pt x="26139" y="22886"/>
                  <a:pt x="26264" y="22395"/>
                </a:cubicBezTo>
                <a:cubicBezTo>
                  <a:pt x="26380" y="22386"/>
                  <a:pt x="26498" y="22382"/>
                  <a:pt x="26618" y="22382"/>
                </a:cubicBezTo>
                <a:close/>
                <a:moveTo>
                  <a:pt x="15531" y="22391"/>
                </a:moveTo>
                <a:cubicBezTo>
                  <a:pt x="15648" y="22391"/>
                  <a:pt x="15765" y="22398"/>
                  <a:pt x="15880" y="22413"/>
                </a:cubicBezTo>
                <a:cubicBezTo>
                  <a:pt x="16014" y="22913"/>
                  <a:pt x="16210" y="23377"/>
                  <a:pt x="16469" y="23814"/>
                </a:cubicBezTo>
                <a:cubicBezTo>
                  <a:pt x="16353" y="23957"/>
                  <a:pt x="16219" y="24090"/>
                  <a:pt x="16085" y="24215"/>
                </a:cubicBezTo>
                <a:lnTo>
                  <a:pt x="16076" y="24215"/>
                </a:lnTo>
                <a:cubicBezTo>
                  <a:pt x="16058" y="24215"/>
                  <a:pt x="16049" y="24224"/>
                  <a:pt x="16032" y="24242"/>
                </a:cubicBezTo>
                <a:cubicBezTo>
                  <a:pt x="16014" y="24251"/>
                  <a:pt x="16005" y="24260"/>
                  <a:pt x="15987" y="24278"/>
                </a:cubicBezTo>
                <a:lnTo>
                  <a:pt x="15969" y="24287"/>
                </a:lnTo>
                <a:cubicBezTo>
                  <a:pt x="15773" y="24420"/>
                  <a:pt x="15559" y="24519"/>
                  <a:pt x="15363" y="24715"/>
                </a:cubicBezTo>
                <a:cubicBezTo>
                  <a:pt x="15336" y="24724"/>
                  <a:pt x="15300" y="24742"/>
                  <a:pt x="15273" y="24750"/>
                </a:cubicBezTo>
                <a:lnTo>
                  <a:pt x="15264" y="24759"/>
                </a:lnTo>
                <a:cubicBezTo>
                  <a:pt x="15202" y="24777"/>
                  <a:pt x="15157" y="24813"/>
                  <a:pt x="15113" y="24840"/>
                </a:cubicBezTo>
                <a:cubicBezTo>
                  <a:pt x="14291" y="25248"/>
                  <a:pt x="13412" y="25364"/>
                  <a:pt x="12670" y="25364"/>
                </a:cubicBezTo>
                <a:cubicBezTo>
                  <a:pt x="11985" y="25364"/>
                  <a:pt x="11416" y="25265"/>
                  <a:pt x="11116" y="25205"/>
                </a:cubicBezTo>
                <a:cubicBezTo>
                  <a:pt x="11473" y="24652"/>
                  <a:pt x="12668" y="23020"/>
                  <a:pt x="14488" y="22538"/>
                </a:cubicBezTo>
                <a:cubicBezTo>
                  <a:pt x="14649" y="22538"/>
                  <a:pt x="14774" y="22502"/>
                  <a:pt x="14934" y="22467"/>
                </a:cubicBezTo>
                <a:lnTo>
                  <a:pt x="14952" y="22467"/>
                </a:lnTo>
                <a:lnTo>
                  <a:pt x="14979" y="22440"/>
                </a:lnTo>
                <a:lnTo>
                  <a:pt x="14988" y="22440"/>
                </a:lnTo>
                <a:cubicBezTo>
                  <a:pt x="15006" y="22440"/>
                  <a:pt x="15032" y="22431"/>
                  <a:pt x="15050" y="22431"/>
                </a:cubicBezTo>
                <a:cubicBezTo>
                  <a:pt x="15206" y="22405"/>
                  <a:pt x="15368" y="22391"/>
                  <a:pt x="15531" y="22391"/>
                </a:cubicBezTo>
                <a:close/>
                <a:moveTo>
                  <a:pt x="21072" y="16374"/>
                </a:moveTo>
                <a:cubicBezTo>
                  <a:pt x="23668" y="16374"/>
                  <a:pt x="25765" y="18479"/>
                  <a:pt x="25765" y="21066"/>
                </a:cubicBezTo>
                <a:cubicBezTo>
                  <a:pt x="25765" y="23653"/>
                  <a:pt x="23668" y="25759"/>
                  <a:pt x="21072" y="25759"/>
                </a:cubicBezTo>
                <a:cubicBezTo>
                  <a:pt x="18494" y="25759"/>
                  <a:pt x="16380" y="23653"/>
                  <a:pt x="16380" y="21066"/>
                </a:cubicBezTo>
                <a:cubicBezTo>
                  <a:pt x="16380" y="18479"/>
                  <a:pt x="18494" y="16374"/>
                  <a:pt x="21072" y="16374"/>
                </a:cubicBezTo>
                <a:close/>
                <a:moveTo>
                  <a:pt x="11179" y="22618"/>
                </a:moveTo>
                <a:cubicBezTo>
                  <a:pt x="11723" y="22618"/>
                  <a:pt x="12222" y="22770"/>
                  <a:pt x="12633" y="23091"/>
                </a:cubicBezTo>
                <a:cubicBezTo>
                  <a:pt x="11571" y="23867"/>
                  <a:pt x="10929" y="24849"/>
                  <a:pt x="10750" y="25152"/>
                </a:cubicBezTo>
                <a:cubicBezTo>
                  <a:pt x="10741" y="25152"/>
                  <a:pt x="10733" y="25161"/>
                  <a:pt x="10724" y="25170"/>
                </a:cubicBezTo>
                <a:lnTo>
                  <a:pt x="10634" y="25179"/>
                </a:lnTo>
                <a:lnTo>
                  <a:pt x="10634" y="25348"/>
                </a:lnTo>
                <a:cubicBezTo>
                  <a:pt x="10634" y="25446"/>
                  <a:pt x="10715" y="25491"/>
                  <a:pt x="10813" y="25491"/>
                </a:cubicBezTo>
                <a:cubicBezTo>
                  <a:pt x="10822" y="25491"/>
                  <a:pt x="10840" y="25491"/>
                  <a:pt x="10857" y="25482"/>
                </a:cubicBezTo>
                <a:cubicBezTo>
                  <a:pt x="11051" y="25535"/>
                  <a:pt x="11761" y="25699"/>
                  <a:pt x="12659" y="25699"/>
                </a:cubicBezTo>
                <a:cubicBezTo>
                  <a:pt x="12960" y="25699"/>
                  <a:pt x="13283" y="25681"/>
                  <a:pt x="13614" y="25634"/>
                </a:cubicBezTo>
                <a:lnTo>
                  <a:pt x="13614" y="25634"/>
                </a:lnTo>
                <a:cubicBezTo>
                  <a:pt x="13364" y="26784"/>
                  <a:pt x="12338" y="27614"/>
                  <a:pt x="11179" y="27614"/>
                </a:cubicBezTo>
                <a:cubicBezTo>
                  <a:pt x="9778" y="27614"/>
                  <a:pt x="8627" y="26490"/>
                  <a:pt x="8627" y="25107"/>
                </a:cubicBezTo>
                <a:cubicBezTo>
                  <a:pt x="8627" y="23733"/>
                  <a:pt x="9796" y="22618"/>
                  <a:pt x="11179" y="22618"/>
                </a:cubicBezTo>
                <a:close/>
                <a:moveTo>
                  <a:pt x="30961" y="22704"/>
                </a:moveTo>
                <a:cubicBezTo>
                  <a:pt x="31599" y="22704"/>
                  <a:pt x="32228" y="22952"/>
                  <a:pt x="32696" y="23430"/>
                </a:cubicBezTo>
                <a:cubicBezTo>
                  <a:pt x="33196" y="23921"/>
                  <a:pt x="33454" y="24572"/>
                  <a:pt x="33454" y="25241"/>
                </a:cubicBezTo>
                <a:cubicBezTo>
                  <a:pt x="33454" y="25901"/>
                  <a:pt x="33196" y="26526"/>
                  <a:pt x="32732" y="26999"/>
                </a:cubicBezTo>
                <a:cubicBezTo>
                  <a:pt x="32259" y="27471"/>
                  <a:pt x="31635" y="27721"/>
                  <a:pt x="30965" y="27721"/>
                </a:cubicBezTo>
                <a:cubicBezTo>
                  <a:pt x="30296" y="27721"/>
                  <a:pt x="29654" y="27454"/>
                  <a:pt x="29172" y="26972"/>
                </a:cubicBezTo>
                <a:cubicBezTo>
                  <a:pt x="28780" y="26588"/>
                  <a:pt x="28539" y="26115"/>
                  <a:pt x="28477" y="25607"/>
                </a:cubicBezTo>
                <a:lnTo>
                  <a:pt x="28477" y="25607"/>
                </a:lnTo>
                <a:cubicBezTo>
                  <a:pt x="28855" y="25667"/>
                  <a:pt x="29221" y="25690"/>
                  <a:pt x="29559" y="25690"/>
                </a:cubicBezTo>
                <a:cubicBezTo>
                  <a:pt x="30568" y="25690"/>
                  <a:pt x="31325" y="25486"/>
                  <a:pt x="31385" y="25473"/>
                </a:cubicBezTo>
                <a:cubicBezTo>
                  <a:pt x="31438" y="25464"/>
                  <a:pt x="31474" y="25428"/>
                  <a:pt x="31501" y="25384"/>
                </a:cubicBezTo>
                <a:cubicBezTo>
                  <a:pt x="31527" y="25330"/>
                  <a:pt x="31527" y="25277"/>
                  <a:pt x="31492" y="25223"/>
                </a:cubicBezTo>
                <a:cubicBezTo>
                  <a:pt x="31447" y="25152"/>
                  <a:pt x="30787" y="23992"/>
                  <a:pt x="29601" y="23109"/>
                </a:cubicBezTo>
                <a:cubicBezTo>
                  <a:pt x="30019" y="22837"/>
                  <a:pt x="30493" y="22704"/>
                  <a:pt x="30961" y="22704"/>
                </a:cubicBezTo>
                <a:close/>
                <a:moveTo>
                  <a:pt x="14551" y="25428"/>
                </a:moveTo>
                <a:cubicBezTo>
                  <a:pt x="13828" y="26294"/>
                  <a:pt x="13445" y="27293"/>
                  <a:pt x="13248" y="27998"/>
                </a:cubicBezTo>
                <a:cubicBezTo>
                  <a:pt x="12847" y="27900"/>
                  <a:pt x="12454" y="27837"/>
                  <a:pt x="12071" y="27801"/>
                </a:cubicBezTo>
                <a:cubicBezTo>
                  <a:pt x="13043" y="27471"/>
                  <a:pt x="13792" y="26633"/>
                  <a:pt x="13971" y="25580"/>
                </a:cubicBezTo>
                <a:cubicBezTo>
                  <a:pt x="14158" y="25536"/>
                  <a:pt x="14354" y="25491"/>
                  <a:pt x="14551" y="25428"/>
                </a:cubicBezTo>
                <a:close/>
                <a:moveTo>
                  <a:pt x="27558" y="25384"/>
                </a:moveTo>
                <a:lnTo>
                  <a:pt x="27558" y="25384"/>
                </a:lnTo>
                <a:cubicBezTo>
                  <a:pt x="27745" y="25446"/>
                  <a:pt x="27941" y="25500"/>
                  <a:pt x="28138" y="25544"/>
                </a:cubicBezTo>
                <a:cubicBezTo>
                  <a:pt x="28191" y="26169"/>
                  <a:pt x="28459" y="26740"/>
                  <a:pt x="28923" y="27204"/>
                </a:cubicBezTo>
                <a:cubicBezTo>
                  <a:pt x="29199" y="27480"/>
                  <a:pt x="29511" y="27685"/>
                  <a:pt x="29850" y="27828"/>
                </a:cubicBezTo>
                <a:cubicBezTo>
                  <a:pt x="29547" y="27864"/>
                  <a:pt x="29235" y="27926"/>
                  <a:pt x="28905" y="27998"/>
                </a:cubicBezTo>
                <a:cubicBezTo>
                  <a:pt x="28708" y="27275"/>
                  <a:pt x="28307" y="26249"/>
                  <a:pt x="27558" y="25384"/>
                </a:cubicBezTo>
                <a:close/>
                <a:moveTo>
                  <a:pt x="16790" y="24287"/>
                </a:moveTo>
                <a:cubicBezTo>
                  <a:pt x="17093" y="24688"/>
                  <a:pt x="17441" y="25045"/>
                  <a:pt x="17843" y="25348"/>
                </a:cubicBezTo>
                <a:cubicBezTo>
                  <a:pt x="17780" y="25562"/>
                  <a:pt x="17718" y="25767"/>
                  <a:pt x="17611" y="25964"/>
                </a:cubicBezTo>
                <a:cubicBezTo>
                  <a:pt x="17602" y="25964"/>
                  <a:pt x="17593" y="25973"/>
                  <a:pt x="17593" y="25982"/>
                </a:cubicBezTo>
                <a:cubicBezTo>
                  <a:pt x="17557" y="25999"/>
                  <a:pt x="17530" y="26026"/>
                  <a:pt x="17513" y="26062"/>
                </a:cubicBezTo>
                <a:cubicBezTo>
                  <a:pt x="17325" y="26285"/>
                  <a:pt x="17191" y="26490"/>
                  <a:pt x="17111" y="26695"/>
                </a:cubicBezTo>
                <a:cubicBezTo>
                  <a:pt x="17102" y="26704"/>
                  <a:pt x="17093" y="26722"/>
                  <a:pt x="17093" y="26731"/>
                </a:cubicBezTo>
                <a:cubicBezTo>
                  <a:pt x="15907" y="28140"/>
                  <a:pt x="14051" y="28595"/>
                  <a:pt x="13418" y="28711"/>
                </a:cubicBezTo>
                <a:cubicBezTo>
                  <a:pt x="13543" y="28087"/>
                  <a:pt x="13998" y="26285"/>
                  <a:pt x="15371" y="25089"/>
                </a:cubicBezTo>
                <a:lnTo>
                  <a:pt x="15461" y="25054"/>
                </a:lnTo>
                <a:lnTo>
                  <a:pt x="15550" y="25009"/>
                </a:lnTo>
                <a:cubicBezTo>
                  <a:pt x="15559" y="25000"/>
                  <a:pt x="15568" y="24991"/>
                  <a:pt x="15568" y="24982"/>
                </a:cubicBezTo>
                <a:cubicBezTo>
                  <a:pt x="15782" y="24884"/>
                  <a:pt x="15978" y="24759"/>
                  <a:pt x="16139" y="24590"/>
                </a:cubicBezTo>
                <a:cubicBezTo>
                  <a:pt x="16148" y="24581"/>
                  <a:pt x="16148" y="24581"/>
                  <a:pt x="16148" y="24581"/>
                </a:cubicBezTo>
                <a:lnTo>
                  <a:pt x="16246" y="24527"/>
                </a:lnTo>
                <a:cubicBezTo>
                  <a:pt x="16388" y="24456"/>
                  <a:pt x="16576" y="24367"/>
                  <a:pt x="16790" y="24287"/>
                </a:cubicBezTo>
                <a:close/>
                <a:moveTo>
                  <a:pt x="25363" y="24287"/>
                </a:moveTo>
                <a:cubicBezTo>
                  <a:pt x="25657" y="24376"/>
                  <a:pt x="25907" y="24483"/>
                  <a:pt x="26130" y="24617"/>
                </a:cubicBezTo>
                <a:lnTo>
                  <a:pt x="26139" y="24617"/>
                </a:lnTo>
                <a:cubicBezTo>
                  <a:pt x="26327" y="24804"/>
                  <a:pt x="26496" y="24929"/>
                  <a:pt x="26657" y="24982"/>
                </a:cubicBezTo>
                <a:cubicBezTo>
                  <a:pt x="27861" y="25928"/>
                  <a:pt x="28396" y="27373"/>
                  <a:pt x="28619" y="28230"/>
                </a:cubicBezTo>
                <a:lnTo>
                  <a:pt x="28619" y="28256"/>
                </a:lnTo>
                <a:cubicBezTo>
                  <a:pt x="28619" y="28274"/>
                  <a:pt x="28628" y="28283"/>
                  <a:pt x="28637" y="28292"/>
                </a:cubicBezTo>
                <a:cubicBezTo>
                  <a:pt x="28682" y="28462"/>
                  <a:pt x="28708" y="28604"/>
                  <a:pt x="28726" y="28711"/>
                </a:cubicBezTo>
                <a:cubicBezTo>
                  <a:pt x="28111" y="28595"/>
                  <a:pt x="26335" y="28149"/>
                  <a:pt x="25131" y="26820"/>
                </a:cubicBezTo>
                <a:lnTo>
                  <a:pt x="25104" y="26793"/>
                </a:lnTo>
                <a:cubicBezTo>
                  <a:pt x="25104" y="26784"/>
                  <a:pt x="25095" y="26776"/>
                  <a:pt x="25095" y="26767"/>
                </a:cubicBezTo>
                <a:lnTo>
                  <a:pt x="25095" y="26704"/>
                </a:lnTo>
                <a:lnTo>
                  <a:pt x="25051" y="26651"/>
                </a:lnTo>
                <a:cubicBezTo>
                  <a:pt x="25042" y="26651"/>
                  <a:pt x="25042" y="26642"/>
                  <a:pt x="25033" y="26642"/>
                </a:cubicBezTo>
                <a:cubicBezTo>
                  <a:pt x="24908" y="26374"/>
                  <a:pt x="24730" y="26142"/>
                  <a:pt x="24587" y="25973"/>
                </a:cubicBezTo>
                <a:lnTo>
                  <a:pt x="24542" y="25892"/>
                </a:lnTo>
                <a:cubicBezTo>
                  <a:pt x="24453" y="25741"/>
                  <a:pt x="24373" y="25553"/>
                  <a:pt x="24301" y="25348"/>
                </a:cubicBezTo>
                <a:cubicBezTo>
                  <a:pt x="24703" y="25045"/>
                  <a:pt x="25060" y="24688"/>
                  <a:pt x="25363" y="24287"/>
                </a:cubicBezTo>
                <a:close/>
                <a:moveTo>
                  <a:pt x="8609" y="23841"/>
                </a:moveTo>
                <a:cubicBezTo>
                  <a:pt x="8413" y="24224"/>
                  <a:pt x="8297" y="24652"/>
                  <a:pt x="8288" y="25107"/>
                </a:cubicBezTo>
                <a:cubicBezTo>
                  <a:pt x="8288" y="26428"/>
                  <a:pt x="9216" y="27543"/>
                  <a:pt x="10465" y="27855"/>
                </a:cubicBezTo>
                <a:cubicBezTo>
                  <a:pt x="9698" y="27998"/>
                  <a:pt x="9029" y="28301"/>
                  <a:pt x="8449" y="28783"/>
                </a:cubicBezTo>
                <a:cubicBezTo>
                  <a:pt x="8261" y="28943"/>
                  <a:pt x="8083" y="29113"/>
                  <a:pt x="7913" y="29300"/>
                </a:cubicBezTo>
                <a:cubicBezTo>
                  <a:pt x="7566" y="29211"/>
                  <a:pt x="6263" y="28774"/>
                  <a:pt x="5710" y="27659"/>
                </a:cubicBezTo>
                <a:cubicBezTo>
                  <a:pt x="5291" y="26802"/>
                  <a:pt x="5371" y="25741"/>
                  <a:pt x="5933" y="24519"/>
                </a:cubicBezTo>
                <a:cubicBezTo>
                  <a:pt x="6045" y="24527"/>
                  <a:pt x="6158" y="24531"/>
                  <a:pt x="6271" y="24531"/>
                </a:cubicBezTo>
                <a:cubicBezTo>
                  <a:pt x="6409" y="24531"/>
                  <a:pt x="6549" y="24524"/>
                  <a:pt x="6691" y="24510"/>
                </a:cubicBezTo>
                <a:cubicBezTo>
                  <a:pt x="7369" y="24447"/>
                  <a:pt x="8012" y="24224"/>
                  <a:pt x="8609" y="23841"/>
                </a:cubicBezTo>
                <a:close/>
                <a:moveTo>
                  <a:pt x="33365" y="23742"/>
                </a:moveTo>
                <a:lnTo>
                  <a:pt x="33365" y="23742"/>
                </a:lnTo>
                <a:cubicBezTo>
                  <a:pt x="34008" y="24197"/>
                  <a:pt x="34703" y="24465"/>
                  <a:pt x="35453" y="24536"/>
                </a:cubicBezTo>
                <a:cubicBezTo>
                  <a:pt x="35595" y="24551"/>
                  <a:pt x="35735" y="24558"/>
                  <a:pt x="35873" y="24558"/>
                </a:cubicBezTo>
                <a:cubicBezTo>
                  <a:pt x="35986" y="24558"/>
                  <a:pt x="36099" y="24553"/>
                  <a:pt x="36211" y="24545"/>
                </a:cubicBezTo>
                <a:cubicBezTo>
                  <a:pt x="36398" y="24875"/>
                  <a:pt x="37005" y="26062"/>
                  <a:pt x="36604" y="27275"/>
                </a:cubicBezTo>
                <a:cubicBezTo>
                  <a:pt x="36309" y="28158"/>
                  <a:pt x="35506" y="28854"/>
                  <a:pt x="34231" y="29336"/>
                </a:cubicBezTo>
                <a:cubicBezTo>
                  <a:pt x="34061" y="29149"/>
                  <a:pt x="33883" y="28970"/>
                  <a:pt x="33695" y="28810"/>
                </a:cubicBezTo>
                <a:cubicBezTo>
                  <a:pt x="33169" y="28372"/>
                  <a:pt x="32562" y="28078"/>
                  <a:pt x="31875" y="27917"/>
                </a:cubicBezTo>
                <a:cubicBezTo>
                  <a:pt x="32286" y="27784"/>
                  <a:pt x="32660" y="27552"/>
                  <a:pt x="32973" y="27239"/>
                </a:cubicBezTo>
                <a:cubicBezTo>
                  <a:pt x="33499" y="26704"/>
                  <a:pt x="33793" y="25999"/>
                  <a:pt x="33793" y="25241"/>
                </a:cubicBezTo>
                <a:cubicBezTo>
                  <a:pt x="33793" y="24697"/>
                  <a:pt x="33642" y="24188"/>
                  <a:pt x="33365" y="23742"/>
                </a:cubicBezTo>
                <a:close/>
                <a:moveTo>
                  <a:pt x="16736" y="27561"/>
                </a:moveTo>
                <a:cubicBezTo>
                  <a:pt x="16674" y="27748"/>
                  <a:pt x="16620" y="27935"/>
                  <a:pt x="16585" y="28123"/>
                </a:cubicBezTo>
                <a:cubicBezTo>
                  <a:pt x="15969" y="28185"/>
                  <a:pt x="15407" y="28453"/>
                  <a:pt x="14934" y="28908"/>
                </a:cubicBezTo>
                <a:cubicBezTo>
                  <a:pt x="14658" y="29184"/>
                  <a:pt x="14453" y="29505"/>
                  <a:pt x="14310" y="29844"/>
                </a:cubicBezTo>
                <a:cubicBezTo>
                  <a:pt x="14265" y="29541"/>
                  <a:pt x="14212" y="29229"/>
                  <a:pt x="14131" y="28899"/>
                </a:cubicBezTo>
                <a:cubicBezTo>
                  <a:pt x="14845" y="28702"/>
                  <a:pt x="15862" y="28310"/>
                  <a:pt x="16736" y="27561"/>
                </a:cubicBezTo>
                <a:close/>
                <a:moveTo>
                  <a:pt x="25443" y="27596"/>
                </a:moveTo>
                <a:lnTo>
                  <a:pt x="25443" y="27596"/>
                </a:lnTo>
                <a:cubicBezTo>
                  <a:pt x="26309" y="28319"/>
                  <a:pt x="27317" y="28702"/>
                  <a:pt x="28013" y="28899"/>
                </a:cubicBezTo>
                <a:cubicBezTo>
                  <a:pt x="27923" y="29309"/>
                  <a:pt x="27852" y="29702"/>
                  <a:pt x="27825" y="30076"/>
                </a:cubicBezTo>
                <a:cubicBezTo>
                  <a:pt x="27495" y="29104"/>
                  <a:pt x="26648" y="28355"/>
                  <a:pt x="25586" y="28167"/>
                </a:cubicBezTo>
                <a:cubicBezTo>
                  <a:pt x="25550" y="27980"/>
                  <a:pt x="25506" y="27784"/>
                  <a:pt x="25443" y="27596"/>
                </a:cubicBezTo>
                <a:close/>
                <a:moveTo>
                  <a:pt x="4577" y="24251"/>
                </a:moveTo>
                <a:cubicBezTo>
                  <a:pt x="4898" y="24358"/>
                  <a:pt x="5237" y="24438"/>
                  <a:pt x="5567" y="24483"/>
                </a:cubicBezTo>
                <a:cubicBezTo>
                  <a:pt x="5255" y="25197"/>
                  <a:pt x="5103" y="25857"/>
                  <a:pt x="5103" y="26463"/>
                </a:cubicBezTo>
                <a:cubicBezTo>
                  <a:pt x="5103" y="26945"/>
                  <a:pt x="5219" y="27400"/>
                  <a:pt x="5407" y="27801"/>
                </a:cubicBezTo>
                <a:cubicBezTo>
                  <a:pt x="5978" y="28943"/>
                  <a:pt x="7164" y="29425"/>
                  <a:pt x="7682" y="29586"/>
                </a:cubicBezTo>
                <a:cubicBezTo>
                  <a:pt x="7521" y="29800"/>
                  <a:pt x="7369" y="30032"/>
                  <a:pt x="7235" y="30264"/>
                </a:cubicBezTo>
                <a:cubicBezTo>
                  <a:pt x="6807" y="30157"/>
                  <a:pt x="5300" y="29666"/>
                  <a:pt x="4559" y="28319"/>
                </a:cubicBezTo>
                <a:cubicBezTo>
                  <a:pt x="3970" y="27239"/>
                  <a:pt x="3970" y="25883"/>
                  <a:pt x="4577" y="24251"/>
                </a:cubicBezTo>
                <a:close/>
                <a:moveTo>
                  <a:pt x="37371" y="24340"/>
                </a:moveTo>
                <a:cubicBezTo>
                  <a:pt x="37585" y="24742"/>
                  <a:pt x="38307" y="26124"/>
                  <a:pt x="37888" y="27614"/>
                </a:cubicBezTo>
                <a:cubicBezTo>
                  <a:pt x="37549" y="28792"/>
                  <a:pt x="36577" y="29755"/>
                  <a:pt x="34998" y="30478"/>
                </a:cubicBezTo>
                <a:cubicBezTo>
                  <a:pt x="34846" y="30183"/>
                  <a:pt x="34668" y="29898"/>
                  <a:pt x="34463" y="29621"/>
                </a:cubicBezTo>
                <a:cubicBezTo>
                  <a:pt x="35774" y="29086"/>
                  <a:pt x="36604" y="28346"/>
                  <a:pt x="36925" y="27373"/>
                </a:cubicBezTo>
                <a:cubicBezTo>
                  <a:pt x="37326" y="26169"/>
                  <a:pt x="36827" y="25000"/>
                  <a:pt x="36568" y="24510"/>
                </a:cubicBezTo>
                <a:cubicBezTo>
                  <a:pt x="36836" y="24474"/>
                  <a:pt x="37103" y="24420"/>
                  <a:pt x="37371" y="24340"/>
                </a:cubicBezTo>
                <a:close/>
                <a:moveTo>
                  <a:pt x="23811" y="25678"/>
                </a:moveTo>
                <a:cubicBezTo>
                  <a:pt x="23954" y="25794"/>
                  <a:pt x="24096" y="25928"/>
                  <a:pt x="24248" y="26098"/>
                </a:cubicBezTo>
                <a:cubicBezTo>
                  <a:pt x="24257" y="26115"/>
                  <a:pt x="24275" y="26142"/>
                  <a:pt x="24293" y="26151"/>
                </a:cubicBezTo>
                <a:cubicBezTo>
                  <a:pt x="24310" y="26169"/>
                  <a:pt x="24319" y="26178"/>
                  <a:pt x="24328" y="26196"/>
                </a:cubicBezTo>
                <a:cubicBezTo>
                  <a:pt x="24417" y="26437"/>
                  <a:pt x="24560" y="26660"/>
                  <a:pt x="24774" y="26874"/>
                </a:cubicBezTo>
                <a:cubicBezTo>
                  <a:pt x="24801" y="26927"/>
                  <a:pt x="24819" y="26990"/>
                  <a:pt x="24855" y="27025"/>
                </a:cubicBezTo>
                <a:cubicBezTo>
                  <a:pt x="25631" y="28604"/>
                  <a:pt x="25354" y="30406"/>
                  <a:pt x="25220" y="31040"/>
                </a:cubicBezTo>
                <a:cubicBezTo>
                  <a:pt x="24676" y="30674"/>
                  <a:pt x="23044" y="29479"/>
                  <a:pt x="22544" y="27659"/>
                </a:cubicBezTo>
                <a:cubicBezTo>
                  <a:pt x="22544" y="27516"/>
                  <a:pt x="22517" y="27373"/>
                  <a:pt x="22482" y="27204"/>
                </a:cubicBezTo>
                <a:lnTo>
                  <a:pt x="22482" y="27195"/>
                </a:lnTo>
                <a:lnTo>
                  <a:pt x="22464" y="27168"/>
                </a:lnTo>
                <a:cubicBezTo>
                  <a:pt x="22455" y="27141"/>
                  <a:pt x="22455" y="27115"/>
                  <a:pt x="22455" y="27079"/>
                </a:cubicBezTo>
                <a:lnTo>
                  <a:pt x="22455" y="27061"/>
                </a:lnTo>
                <a:cubicBezTo>
                  <a:pt x="22455" y="27052"/>
                  <a:pt x="22455" y="27052"/>
                  <a:pt x="22446" y="27043"/>
                </a:cubicBezTo>
                <a:cubicBezTo>
                  <a:pt x="22401" y="26793"/>
                  <a:pt x="22401" y="26526"/>
                  <a:pt x="22428" y="26258"/>
                </a:cubicBezTo>
                <a:cubicBezTo>
                  <a:pt x="22919" y="26133"/>
                  <a:pt x="23383" y="25937"/>
                  <a:pt x="23811" y="25678"/>
                </a:cubicBezTo>
                <a:close/>
                <a:moveTo>
                  <a:pt x="18360" y="25696"/>
                </a:moveTo>
                <a:cubicBezTo>
                  <a:pt x="18788" y="25946"/>
                  <a:pt x="19252" y="26142"/>
                  <a:pt x="19743" y="26267"/>
                </a:cubicBezTo>
                <a:cubicBezTo>
                  <a:pt x="19761" y="26490"/>
                  <a:pt x="19761" y="26722"/>
                  <a:pt x="19752" y="26954"/>
                </a:cubicBezTo>
                <a:lnTo>
                  <a:pt x="19716" y="27079"/>
                </a:lnTo>
                <a:lnTo>
                  <a:pt x="19716" y="27097"/>
                </a:lnTo>
                <a:cubicBezTo>
                  <a:pt x="19627" y="27320"/>
                  <a:pt x="19618" y="27552"/>
                  <a:pt x="19555" y="27828"/>
                </a:cubicBezTo>
                <a:cubicBezTo>
                  <a:pt x="19555" y="27855"/>
                  <a:pt x="19555" y="27882"/>
                  <a:pt x="19555" y="27909"/>
                </a:cubicBezTo>
                <a:cubicBezTo>
                  <a:pt x="19020" y="29577"/>
                  <a:pt x="17504" y="30701"/>
                  <a:pt x="16951" y="31058"/>
                </a:cubicBezTo>
                <a:cubicBezTo>
                  <a:pt x="16808" y="30406"/>
                  <a:pt x="16522" y="28471"/>
                  <a:pt x="17432" y="26847"/>
                </a:cubicBezTo>
                <a:cubicBezTo>
                  <a:pt x="17432" y="26838"/>
                  <a:pt x="17441" y="26829"/>
                  <a:pt x="17441" y="26820"/>
                </a:cubicBezTo>
                <a:cubicBezTo>
                  <a:pt x="17584" y="26651"/>
                  <a:pt x="17762" y="26437"/>
                  <a:pt x="17834" y="26205"/>
                </a:cubicBezTo>
                <a:cubicBezTo>
                  <a:pt x="17843" y="26196"/>
                  <a:pt x="17852" y="26178"/>
                  <a:pt x="17860" y="26169"/>
                </a:cubicBezTo>
                <a:cubicBezTo>
                  <a:pt x="18003" y="25999"/>
                  <a:pt x="18164" y="25848"/>
                  <a:pt x="18360" y="25696"/>
                </a:cubicBezTo>
                <a:close/>
                <a:moveTo>
                  <a:pt x="38272" y="24019"/>
                </a:moveTo>
                <a:cubicBezTo>
                  <a:pt x="38575" y="24465"/>
                  <a:pt x="39610" y="26169"/>
                  <a:pt x="39084" y="27917"/>
                </a:cubicBezTo>
                <a:cubicBezTo>
                  <a:pt x="38682" y="29291"/>
                  <a:pt x="37389" y="30362"/>
                  <a:pt x="35292" y="31129"/>
                </a:cubicBezTo>
                <a:cubicBezTo>
                  <a:pt x="35248" y="31013"/>
                  <a:pt x="35194" y="30897"/>
                  <a:pt x="35141" y="30781"/>
                </a:cubicBezTo>
                <a:cubicBezTo>
                  <a:pt x="36809" y="30014"/>
                  <a:pt x="37844" y="28988"/>
                  <a:pt x="38192" y="27703"/>
                </a:cubicBezTo>
                <a:cubicBezTo>
                  <a:pt x="38664" y="26169"/>
                  <a:pt x="37986" y="24742"/>
                  <a:pt x="37701" y="24242"/>
                </a:cubicBezTo>
                <a:cubicBezTo>
                  <a:pt x="37897" y="24180"/>
                  <a:pt x="38084" y="24099"/>
                  <a:pt x="38272" y="24019"/>
                </a:cubicBezTo>
                <a:close/>
                <a:moveTo>
                  <a:pt x="3899" y="24001"/>
                </a:moveTo>
                <a:cubicBezTo>
                  <a:pt x="4015" y="24055"/>
                  <a:pt x="4140" y="24099"/>
                  <a:pt x="4256" y="24144"/>
                </a:cubicBezTo>
                <a:cubicBezTo>
                  <a:pt x="3944" y="25000"/>
                  <a:pt x="3792" y="25794"/>
                  <a:pt x="3792" y="26517"/>
                </a:cubicBezTo>
                <a:cubicBezTo>
                  <a:pt x="3792" y="27248"/>
                  <a:pt x="3953" y="27909"/>
                  <a:pt x="4256" y="28471"/>
                </a:cubicBezTo>
                <a:cubicBezTo>
                  <a:pt x="5041" y="29880"/>
                  <a:pt x="6513" y="30415"/>
                  <a:pt x="7075" y="30567"/>
                </a:cubicBezTo>
                <a:cubicBezTo>
                  <a:pt x="6986" y="30754"/>
                  <a:pt x="6905" y="30951"/>
                  <a:pt x="6825" y="31138"/>
                </a:cubicBezTo>
                <a:cubicBezTo>
                  <a:pt x="6290" y="31031"/>
                  <a:pt x="4363" y="30549"/>
                  <a:pt x="3515" y="28952"/>
                </a:cubicBezTo>
                <a:cubicBezTo>
                  <a:pt x="2811" y="27694"/>
                  <a:pt x="2953" y="26017"/>
                  <a:pt x="3899" y="24001"/>
                </a:cubicBezTo>
                <a:close/>
                <a:moveTo>
                  <a:pt x="21821" y="26383"/>
                </a:moveTo>
                <a:cubicBezTo>
                  <a:pt x="21955" y="26642"/>
                  <a:pt x="22044" y="26900"/>
                  <a:pt x="22107" y="27141"/>
                </a:cubicBezTo>
                <a:cubicBezTo>
                  <a:pt x="22107" y="27150"/>
                  <a:pt x="22107" y="27159"/>
                  <a:pt x="22107" y="27177"/>
                </a:cubicBezTo>
                <a:cubicBezTo>
                  <a:pt x="22116" y="27302"/>
                  <a:pt x="22151" y="27418"/>
                  <a:pt x="22178" y="27543"/>
                </a:cubicBezTo>
                <a:cubicBezTo>
                  <a:pt x="22187" y="27578"/>
                  <a:pt x="22196" y="27623"/>
                  <a:pt x="22205" y="27659"/>
                </a:cubicBezTo>
                <a:lnTo>
                  <a:pt x="22205" y="27712"/>
                </a:lnTo>
                <a:cubicBezTo>
                  <a:pt x="22446" y="29229"/>
                  <a:pt x="21830" y="30647"/>
                  <a:pt x="21375" y="31441"/>
                </a:cubicBezTo>
                <a:cubicBezTo>
                  <a:pt x="21358" y="31450"/>
                  <a:pt x="21349" y="31468"/>
                  <a:pt x="21331" y="31486"/>
                </a:cubicBezTo>
                <a:cubicBezTo>
                  <a:pt x="21313" y="31504"/>
                  <a:pt x="21313" y="31530"/>
                  <a:pt x="21304" y="31557"/>
                </a:cubicBezTo>
                <a:cubicBezTo>
                  <a:pt x="21224" y="31700"/>
                  <a:pt x="21143" y="31825"/>
                  <a:pt x="21090" y="31914"/>
                </a:cubicBezTo>
                <a:cubicBezTo>
                  <a:pt x="20751" y="31414"/>
                  <a:pt x="19894" y="29987"/>
                  <a:pt x="19894" y="28346"/>
                </a:cubicBezTo>
                <a:cubicBezTo>
                  <a:pt x="19894" y="28185"/>
                  <a:pt x="19894" y="28024"/>
                  <a:pt x="19903" y="27864"/>
                </a:cubicBezTo>
                <a:cubicBezTo>
                  <a:pt x="20010" y="27596"/>
                  <a:pt x="20064" y="27364"/>
                  <a:pt x="20073" y="27123"/>
                </a:cubicBezTo>
                <a:cubicBezTo>
                  <a:pt x="20082" y="27123"/>
                  <a:pt x="20082" y="27115"/>
                  <a:pt x="20082" y="27115"/>
                </a:cubicBezTo>
                <a:lnTo>
                  <a:pt x="20109" y="26999"/>
                </a:lnTo>
                <a:lnTo>
                  <a:pt x="20100" y="26999"/>
                </a:lnTo>
                <a:cubicBezTo>
                  <a:pt x="20162" y="26758"/>
                  <a:pt x="20242" y="26561"/>
                  <a:pt x="20349" y="26383"/>
                </a:cubicBezTo>
                <a:cubicBezTo>
                  <a:pt x="20581" y="26419"/>
                  <a:pt x="20822" y="26437"/>
                  <a:pt x="21072" y="26437"/>
                </a:cubicBezTo>
                <a:cubicBezTo>
                  <a:pt x="21322" y="26437"/>
                  <a:pt x="21572" y="26419"/>
                  <a:pt x="21821" y="26383"/>
                </a:cubicBezTo>
                <a:close/>
                <a:moveTo>
                  <a:pt x="22589" y="28676"/>
                </a:moveTo>
                <a:cubicBezTo>
                  <a:pt x="22687" y="28872"/>
                  <a:pt x="22785" y="29050"/>
                  <a:pt x="22901" y="29220"/>
                </a:cubicBezTo>
                <a:cubicBezTo>
                  <a:pt x="22499" y="29702"/>
                  <a:pt x="22294" y="30299"/>
                  <a:pt x="22294" y="30959"/>
                </a:cubicBezTo>
                <a:cubicBezTo>
                  <a:pt x="22294" y="31361"/>
                  <a:pt x="22375" y="31745"/>
                  <a:pt x="22526" y="32092"/>
                </a:cubicBezTo>
                <a:cubicBezTo>
                  <a:pt x="22276" y="31896"/>
                  <a:pt x="22000" y="31709"/>
                  <a:pt x="21705" y="31530"/>
                </a:cubicBezTo>
                <a:cubicBezTo>
                  <a:pt x="22071" y="30861"/>
                  <a:pt x="22517" y="29835"/>
                  <a:pt x="22589" y="28676"/>
                </a:cubicBezTo>
                <a:close/>
                <a:moveTo>
                  <a:pt x="19555" y="28756"/>
                </a:moveTo>
                <a:cubicBezTo>
                  <a:pt x="19636" y="29889"/>
                  <a:pt x="20073" y="30879"/>
                  <a:pt x="20439" y="31522"/>
                </a:cubicBezTo>
                <a:cubicBezTo>
                  <a:pt x="20082" y="31745"/>
                  <a:pt x="19752" y="31976"/>
                  <a:pt x="19466" y="32217"/>
                </a:cubicBezTo>
                <a:cubicBezTo>
                  <a:pt x="19930" y="31298"/>
                  <a:pt x="19868" y="30174"/>
                  <a:pt x="19252" y="29282"/>
                </a:cubicBezTo>
                <a:cubicBezTo>
                  <a:pt x="19359" y="29113"/>
                  <a:pt x="19457" y="28943"/>
                  <a:pt x="19555" y="28756"/>
                </a:cubicBezTo>
                <a:close/>
                <a:moveTo>
                  <a:pt x="12938" y="29067"/>
                </a:moveTo>
                <a:cubicBezTo>
                  <a:pt x="12967" y="29067"/>
                  <a:pt x="12996" y="29067"/>
                  <a:pt x="13025" y="29068"/>
                </a:cubicBezTo>
                <a:lnTo>
                  <a:pt x="13025" y="29184"/>
                </a:lnTo>
                <a:cubicBezTo>
                  <a:pt x="13025" y="30148"/>
                  <a:pt x="12588" y="31138"/>
                  <a:pt x="11830" y="31896"/>
                </a:cubicBezTo>
                <a:cubicBezTo>
                  <a:pt x="11074" y="32652"/>
                  <a:pt x="10078" y="33094"/>
                  <a:pt x="9114" y="33094"/>
                </a:cubicBezTo>
                <a:cubicBezTo>
                  <a:pt x="9076" y="33094"/>
                  <a:pt x="9039" y="33093"/>
                  <a:pt x="9002" y="33092"/>
                </a:cubicBezTo>
                <a:cubicBezTo>
                  <a:pt x="8993" y="33047"/>
                  <a:pt x="8993" y="33011"/>
                  <a:pt x="8993" y="32993"/>
                </a:cubicBezTo>
                <a:cubicBezTo>
                  <a:pt x="8993" y="32012"/>
                  <a:pt x="9448" y="31022"/>
                  <a:pt x="10197" y="30264"/>
                </a:cubicBezTo>
                <a:cubicBezTo>
                  <a:pt x="10968" y="29501"/>
                  <a:pt x="11966" y="29067"/>
                  <a:pt x="12938" y="29067"/>
                </a:cubicBezTo>
                <a:close/>
                <a:moveTo>
                  <a:pt x="29174" y="29129"/>
                </a:moveTo>
                <a:cubicBezTo>
                  <a:pt x="30153" y="29129"/>
                  <a:pt x="31149" y="29547"/>
                  <a:pt x="31902" y="30317"/>
                </a:cubicBezTo>
                <a:cubicBezTo>
                  <a:pt x="32669" y="31067"/>
                  <a:pt x="33107" y="32057"/>
                  <a:pt x="33107" y="33038"/>
                </a:cubicBezTo>
                <a:lnTo>
                  <a:pt x="33107" y="33136"/>
                </a:lnTo>
                <a:cubicBezTo>
                  <a:pt x="33076" y="33137"/>
                  <a:pt x="33046" y="33137"/>
                  <a:pt x="33016" y="33137"/>
                </a:cubicBezTo>
                <a:cubicBezTo>
                  <a:pt x="32037" y="33137"/>
                  <a:pt x="31057" y="32720"/>
                  <a:pt x="30279" y="31950"/>
                </a:cubicBezTo>
                <a:cubicBezTo>
                  <a:pt x="29520" y="31191"/>
                  <a:pt x="29083" y="30210"/>
                  <a:pt x="29083" y="29229"/>
                </a:cubicBezTo>
                <a:lnTo>
                  <a:pt x="29083" y="29131"/>
                </a:lnTo>
                <a:cubicBezTo>
                  <a:pt x="29113" y="29130"/>
                  <a:pt x="29144" y="29129"/>
                  <a:pt x="29174" y="29129"/>
                </a:cubicBezTo>
                <a:close/>
                <a:moveTo>
                  <a:pt x="16522" y="28462"/>
                </a:moveTo>
                <a:lnTo>
                  <a:pt x="16522" y="28462"/>
                </a:lnTo>
                <a:cubicBezTo>
                  <a:pt x="16460" y="28836"/>
                  <a:pt x="16442" y="29193"/>
                  <a:pt x="16442" y="29523"/>
                </a:cubicBezTo>
                <a:cubicBezTo>
                  <a:pt x="16442" y="30558"/>
                  <a:pt x="16656" y="31316"/>
                  <a:pt x="16674" y="31379"/>
                </a:cubicBezTo>
                <a:cubicBezTo>
                  <a:pt x="16674" y="31388"/>
                  <a:pt x="16674" y="31397"/>
                  <a:pt x="16683" y="31406"/>
                </a:cubicBezTo>
                <a:cubicBezTo>
                  <a:pt x="16683" y="31406"/>
                  <a:pt x="16683" y="31414"/>
                  <a:pt x="16683" y="31414"/>
                </a:cubicBezTo>
                <a:cubicBezTo>
                  <a:pt x="16683" y="31423"/>
                  <a:pt x="16692" y="31423"/>
                  <a:pt x="16692" y="31423"/>
                </a:cubicBezTo>
                <a:cubicBezTo>
                  <a:pt x="16701" y="31432"/>
                  <a:pt x="16701" y="31441"/>
                  <a:pt x="16710" y="31450"/>
                </a:cubicBezTo>
                <a:cubicBezTo>
                  <a:pt x="16744" y="31478"/>
                  <a:pt x="16790" y="31500"/>
                  <a:pt x="16834" y="31500"/>
                </a:cubicBezTo>
                <a:cubicBezTo>
                  <a:pt x="16846" y="31500"/>
                  <a:pt x="16858" y="31499"/>
                  <a:pt x="16870" y="31495"/>
                </a:cubicBezTo>
                <a:lnTo>
                  <a:pt x="16879" y="31495"/>
                </a:lnTo>
                <a:cubicBezTo>
                  <a:pt x="16897" y="31495"/>
                  <a:pt x="16906" y="31486"/>
                  <a:pt x="16915" y="31486"/>
                </a:cubicBezTo>
                <a:cubicBezTo>
                  <a:pt x="16977" y="31450"/>
                  <a:pt x="18146" y="30781"/>
                  <a:pt x="19047" y="29577"/>
                </a:cubicBezTo>
                <a:lnTo>
                  <a:pt x="19047" y="29577"/>
                </a:lnTo>
                <a:cubicBezTo>
                  <a:pt x="19663" y="30567"/>
                  <a:pt x="19547" y="31869"/>
                  <a:pt x="18708" y="32690"/>
                </a:cubicBezTo>
                <a:cubicBezTo>
                  <a:pt x="18217" y="33181"/>
                  <a:pt x="17593" y="33448"/>
                  <a:pt x="16906" y="33448"/>
                </a:cubicBezTo>
                <a:cubicBezTo>
                  <a:pt x="16246" y="33448"/>
                  <a:pt x="15603" y="33181"/>
                  <a:pt x="15140" y="32717"/>
                </a:cubicBezTo>
                <a:cubicBezTo>
                  <a:pt x="14167" y="31736"/>
                  <a:pt x="14194" y="30148"/>
                  <a:pt x="15166" y="29157"/>
                </a:cubicBezTo>
                <a:cubicBezTo>
                  <a:pt x="15550" y="28774"/>
                  <a:pt x="16005" y="28533"/>
                  <a:pt x="16522" y="28462"/>
                </a:cubicBezTo>
                <a:close/>
                <a:moveTo>
                  <a:pt x="25649" y="28524"/>
                </a:moveTo>
                <a:lnTo>
                  <a:pt x="25649" y="28524"/>
                </a:lnTo>
                <a:cubicBezTo>
                  <a:pt x="26790" y="28774"/>
                  <a:pt x="27629" y="29782"/>
                  <a:pt x="27629" y="30942"/>
                </a:cubicBezTo>
                <a:lnTo>
                  <a:pt x="27629" y="30959"/>
                </a:lnTo>
                <a:cubicBezTo>
                  <a:pt x="27629" y="32360"/>
                  <a:pt x="26496" y="33520"/>
                  <a:pt x="25122" y="33520"/>
                </a:cubicBezTo>
                <a:cubicBezTo>
                  <a:pt x="23748" y="33502"/>
                  <a:pt x="22615" y="32360"/>
                  <a:pt x="22615" y="30959"/>
                </a:cubicBezTo>
                <a:cubicBezTo>
                  <a:pt x="22615" y="30406"/>
                  <a:pt x="22785" y="29898"/>
                  <a:pt x="23097" y="29496"/>
                </a:cubicBezTo>
                <a:cubicBezTo>
                  <a:pt x="23918" y="30621"/>
                  <a:pt x="24971" y="31281"/>
                  <a:pt x="25194" y="31423"/>
                </a:cubicBezTo>
                <a:cubicBezTo>
                  <a:pt x="25220" y="31459"/>
                  <a:pt x="25274" y="31486"/>
                  <a:pt x="25327" y="31486"/>
                </a:cubicBezTo>
                <a:lnTo>
                  <a:pt x="25327" y="31495"/>
                </a:lnTo>
                <a:lnTo>
                  <a:pt x="25461" y="31495"/>
                </a:lnTo>
                <a:lnTo>
                  <a:pt x="25470" y="31459"/>
                </a:lnTo>
                <a:cubicBezTo>
                  <a:pt x="25506" y="31414"/>
                  <a:pt x="25515" y="31370"/>
                  <a:pt x="25515" y="31316"/>
                </a:cubicBezTo>
                <a:lnTo>
                  <a:pt x="25533" y="31254"/>
                </a:lnTo>
                <a:lnTo>
                  <a:pt x="25506" y="31236"/>
                </a:lnTo>
                <a:cubicBezTo>
                  <a:pt x="25595" y="30870"/>
                  <a:pt x="25818" y="29764"/>
                  <a:pt x="25649" y="28524"/>
                </a:cubicBezTo>
                <a:close/>
                <a:moveTo>
                  <a:pt x="11446" y="28117"/>
                </a:moveTo>
                <a:cubicBezTo>
                  <a:pt x="11981" y="28117"/>
                  <a:pt x="12556" y="28190"/>
                  <a:pt x="13168" y="28337"/>
                </a:cubicBezTo>
                <a:cubicBezTo>
                  <a:pt x="13123" y="28506"/>
                  <a:pt x="13097" y="28649"/>
                  <a:pt x="13079" y="28747"/>
                </a:cubicBezTo>
                <a:cubicBezTo>
                  <a:pt x="13014" y="28743"/>
                  <a:pt x="12950" y="28742"/>
                  <a:pt x="12885" y="28742"/>
                </a:cubicBezTo>
                <a:cubicBezTo>
                  <a:pt x="11847" y="28742"/>
                  <a:pt x="10779" y="29208"/>
                  <a:pt x="9956" y="30023"/>
                </a:cubicBezTo>
                <a:cubicBezTo>
                  <a:pt x="9136" y="30852"/>
                  <a:pt x="8654" y="31923"/>
                  <a:pt x="8654" y="32993"/>
                </a:cubicBezTo>
                <a:cubicBezTo>
                  <a:pt x="8654" y="33074"/>
                  <a:pt x="8654" y="33163"/>
                  <a:pt x="8672" y="33261"/>
                </a:cubicBezTo>
                <a:lnTo>
                  <a:pt x="8690" y="33413"/>
                </a:lnTo>
                <a:lnTo>
                  <a:pt x="8815" y="33413"/>
                </a:lnTo>
                <a:cubicBezTo>
                  <a:pt x="8920" y="33423"/>
                  <a:pt x="9026" y="33427"/>
                  <a:pt x="9132" y="33427"/>
                </a:cubicBezTo>
                <a:cubicBezTo>
                  <a:pt x="10179" y="33427"/>
                  <a:pt x="11262" y="32955"/>
                  <a:pt x="12080" y="32137"/>
                </a:cubicBezTo>
                <a:cubicBezTo>
                  <a:pt x="12900" y="31316"/>
                  <a:pt x="13346" y="30237"/>
                  <a:pt x="13346" y="29184"/>
                </a:cubicBezTo>
                <a:lnTo>
                  <a:pt x="13346" y="29077"/>
                </a:lnTo>
                <a:cubicBezTo>
                  <a:pt x="13453" y="29059"/>
                  <a:pt x="13605" y="29033"/>
                  <a:pt x="13810" y="28988"/>
                </a:cubicBezTo>
                <a:lnTo>
                  <a:pt x="13810" y="28988"/>
                </a:lnTo>
                <a:cubicBezTo>
                  <a:pt x="14239" y="30844"/>
                  <a:pt x="14007" y="32351"/>
                  <a:pt x="13070" y="33466"/>
                </a:cubicBezTo>
                <a:cubicBezTo>
                  <a:pt x="12900" y="33671"/>
                  <a:pt x="12704" y="33868"/>
                  <a:pt x="12490" y="34037"/>
                </a:cubicBezTo>
                <a:cubicBezTo>
                  <a:pt x="12481" y="34046"/>
                  <a:pt x="12463" y="34055"/>
                  <a:pt x="12454" y="34073"/>
                </a:cubicBezTo>
                <a:cubicBezTo>
                  <a:pt x="10646" y="35534"/>
                  <a:pt x="7749" y="35673"/>
                  <a:pt x="6706" y="35673"/>
                </a:cubicBezTo>
                <a:cubicBezTo>
                  <a:pt x="6596" y="35673"/>
                  <a:pt x="6507" y="35671"/>
                  <a:pt x="6442" y="35670"/>
                </a:cubicBezTo>
                <a:cubicBezTo>
                  <a:pt x="6424" y="35072"/>
                  <a:pt x="6424" y="32539"/>
                  <a:pt x="7450" y="30567"/>
                </a:cubicBezTo>
                <a:cubicBezTo>
                  <a:pt x="7467" y="30549"/>
                  <a:pt x="7485" y="30531"/>
                  <a:pt x="7485" y="30505"/>
                </a:cubicBezTo>
                <a:cubicBezTo>
                  <a:pt x="7655" y="30192"/>
                  <a:pt x="7851" y="29898"/>
                  <a:pt x="8065" y="29630"/>
                </a:cubicBezTo>
                <a:cubicBezTo>
                  <a:pt x="8101" y="29612"/>
                  <a:pt x="8119" y="29586"/>
                  <a:pt x="8137" y="29559"/>
                </a:cubicBezTo>
                <a:cubicBezTo>
                  <a:pt x="8297" y="29372"/>
                  <a:pt x="8467" y="29202"/>
                  <a:pt x="8654" y="29041"/>
                </a:cubicBezTo>
                <a:cubicBezTo>
                  <a:pt x="9415" y="28424"/>
                  <a:pt x="10349" y="28117"/>
                  <a:pt x="11446" y="28117"/>
                </a:cubicBezTo>
                <a:close/>
                <a:moveTo>
                  <a:pt x="30688" y="28129"/>
                </a:moveTo>
                <a:cubicBezTo>
                  <a:pt x="31792" y="28129"/>
                  <a:pt x="32723" y="28437"/>
                  <a:pt x="33472" y="29059"/>
                </a:cubicBezTo>
                <a:cubicBezTo>
                  <a:pt x="35694" y="30897"/>
                  <a:pt x="35694" y="34938"/>
                  <a:pt x="35676" y="35705"/>
                </a:cubicBezTo>
                <a:cubicBezTo>
                  <a:pt x="35618" y="35707"/>
                  <a:pt x="35543" y="35708"/>
                  <a:pt x="35454" y="35708"/>
                </a:cubicBezTo>
                <a:cubicBezTo>
                  <a:pt x="34312" y="35708"/>
                  <a:pt x="30752" y="35535"/>
                  <a:pt x="29056" y="33475"/>
                </a:cubicBezTo>
                <a:cubicBezTo>
                  <a:pt x="28138" y="32351"/>
                  <a:pt x="27906" y="30844"/>
                  <a:pt x="28334" y="28979"/>
                </a:cubicBezTo>
                <a:lnTo>
                  <a:pt x="28334" y="28979"/>
                </a:lnTo>
                <a:cubicBezTo>
                  <a:pt x="28512" y="29024"/>
                  <a:pt x="28655" y="29050"/>
                  <a:pt x="28753" y="29068"/>
                </a:cubicBezTo>
                <a:cubicBezTo>
                  <a:pt x="28753" y="29131"/>
                  <a:pt x="28753" y="29184"/>
                  <a:pt x="28753" y="29229"/>
                </a:cubicBezTo>
                <a:cubicBezTo>
                  <a:pt x="28753" y="30299"/>
                  <a:pt x="29217" y="31370"/>
                  <a:pt x="30047" y="32173"/>
                </a:cubicBezTo>
                <a:cubicBezTo>
                  <a:pt x="30866" y="33017"/>
                  <a:pt x="31927" y="33477"/>
                  <a:pt x="33000" y="33477"/>
                </a:cubicBezTo>
                <a:cubicBezTo>
                  <a:pt x="33095" y="33477"/>
                  <a:pt x="33190" y="33474"/>
                  <a:pt x="33285" y="33466"/>
                </a:cubicBezTo>
                <a:lnTo>
                  <a:pt x="33410" y="33457"/>
                </a:lnTo>
                <a:lnTo>
                  <a:pt x="33446" y="33306"/>
                </a:lnTo>
                <a:cubicBezTo>
                  <a:pt x="33544" y="32164"/>
                  <a:pt x="33053" y="30968"/>
                  <a:pt x="32143" y="30067"/>
                </a:cubicBezTo>
                <a:cubicBezTo>
                  <a:pt x="31310" y="29235"/>
                  <a:pt x="30242" y="28782"/>
                  <a:pt x="29175" y="28782"/>
                </a:cubicBezTo>
                <a:cubicBezTo>
                  <a:pt x="29144" y="28782"/>
                  <a:pt x="29114" y="28782"/>
                  <a:pt x="29083" y="28783"/>
                </a:cubicBezTo>
                <a:cubicBezTo>
                  <a:pt x="29065" y="28685"/>
                  <a:pt x="29039" y="28533"/>
                  <a:pt x="28994" y="28337"/>
                </a:cubicBezTo>
                <a:cubicBezTo>
                  <a:pt x="29598" y="28199"/>
                  <a:pt x="30162" y="28129"/>
                  <a:pt x="30688" y="28129"/>
                </a:cubicBezTo>
                <a:close/>
                <a:moveTo>
                  <a:pt x="27879" y="31664"/>
                </a:moveTo>
                <a:cubicBezTo>
                  <a:pt x="28013" y="32431"/>
                  <a:pt x="28316" y="33109"/>
                  <a:pt x="28798" y="33689"/>
                </a:cubicBezTo>
                <a:cubicBezTo>
                  <a:pt x="28958" y="33886"/>
                  <a:pt x="29137" y="34064"/>
                  <a:pt x="29315" y="34225"/>
                </a:cubicBezTo>
                <a:cubicBezTo>
                  <a:pt x="29217" y="34599"/>
                  <a:pt x="28798" y="35866"/>
                  <a:pt x="27656" y="36446"/>
                </a:cubicBezTo>
                <a:cubicBezTo>
                  <a:pt x="27305" y="36620"/>
                  <a:pt x="26912" y="36705"/>
                  <a:pt x="26482" y="36705"/>
                </a:cubicBezTo>
                <a:cubicBezTo>
                  <a:pt x="25896" y="36705"/>
                  <a:pt x="25240" y="36546"/>
                  <a:pt x="24524" y="36232"/>
                </a:cubicBezTo>
                <a:cubicBezTo>
                  <a:pt x="24533" y="36116"/>
                  <a:pt x="24542" y="36000"/>
                  <a:pt x="24542" y="35893"/>
                </a:cubicBezTo>
                <a:cubicBezTo>
                  <a:pt x="24542" y="35741"/>
                  <a:pt x="24542" y="35598"/>
                  <a:pt x="24524" y="35465"/>
                </a:cubicBezTo>
                <a:cubicBezTo>
                  <a:pt x="24462" y="34778"/>
                  <a:pt x="24239" y="34135"/>
                  <a:pt x="23855" y="33538"/>
                </a:cubicBezTo>
                <a:lnTo>
                  <a:pt x="23855" y="33538"/>
                </a:lnTo>
                <a:cubicBezTo>
                  <a:pt x="24239" y="33734"/>
                  <a:pt x="24667" y="33841"/>
                  <a:pt x="25122" y="33841"/>
                </a:cubicBezTo>
                <a:cubicBezTo>
                  <a:pt x="26443" y="33841"/>
                  <a:pt x="27558" y="32913"/>
                  <a:pt x="27879" y="31664"/>
                </a:cubicBezTo>
                <a:close/>
                <a:moveTo>
                  <a:pt x="14230" y="31869"/>
                </a:moveTo>
                <a:cubicBezTo>
                  <a:pt x="14363" y="32271"/>
                  <a:pt x="14586" y="32646"/>
                  <a:pt x="14908" y="32958"/>
                </a:cubicBezTo>
                <a:cubicBezTo>
                  <a:pt x="15443" y="33484"/>
                  <a:pt x="16148" y="33796"/>
                  <a:pt x="16906" y="33796"/>
                </a:cubicBezTo>
                <a:cubicBezTo>
                  <a:pt x="17432" y="33796"/>
                  <a:pt x="17932" y="33645"/>
                  <a:pt x="18369" y="33377"/>
                </a:cubicBezTo>
                <a:lnTo>
                  <a:pt x="18369" y="33377"/>
                </a:lnTo>
                <a:cubicBezTo>
                  <a:pt x="17932" y="34010"/>
                  <a:pt x="17673" y="34697"/>
                  <a:pt x="17602" y="35438"/>
                </a:cubicBezTo>
                <a:cubicBezTo>
                  <a:pt x="17593" y="35598"/>
                  <a:pt x="17593" y="35741"/>
                  <a:pt x="17593" y="35893"/>
                </a:cubicBezTo>
                <a:cubicBezTo>
                  <a:pt x="17593" y="35991"/>
                  <a:pt x="17593" y="36089"/>
                  <a:pt x="17602" y="36196"/>
                </a:cubicBezTo>
                <a:cubicBezTo>
                  <a:pt x="17344" y="36339"/>
                  <a:pt x="16591" y="36723"/>
                  <a:pt x="15716" y="36723"/>
                </a:cubicBezTo>
                <a:cubicBezTo>
                  <a:pt x="15440" y="36723"/>
                  <a:pt x="15152" y="36685"/>
                  <a:pt x="14863" y="36589"/>
                </a:cubicBezTo>
                <a:cubicBezTo>
                  <a:pt x="13989" y="36294"/>
                  <a:pt x="13275" y="35491"/>
                  <a:pt x="12793" y="34234"/>
                </a:cubicBezTo>
                <a:cubicBezTo>
                  <a:pt x="12990" y="34064"/>
                  <a:pt x="13177" y="33877"/>
                  <a:pt x="13346" y="33671"/>
                </a:cubicBezTo>
                <a:cubicBezTo>
                  <a:pt x="13784" y="33154"/>
                  <a:pt x="14078" y="32547"/>
                  <a:pt x="14230" y="31869"/>
                </a:cubicBezTo>
                <a:close/>
                <a:moveTo>
                  <a:pt x="12526" y="34448"/>
                </a:moveTo>
                <a:cubicBezTo>
                  <a:pt x="13034" y="35759"/>
                  <a:pt x="13792" y="36589"/>
                  <a:pt x="14765" y="36910"/>
                </a:cubicBezTo>
                <a:cubicBezTo>
                  <a:pt x="15092" y="37021"/>
                  <a:pt x="15417" y="37064"/>
                  <a:pt x="15727" y="37064"/>
                </a:cubicBezTo>
                <a:cubicBezTo>
                  <a:pt x="16563" y="37064"/>
                  <a:pt x="17286" y="36744"/>
                  <a:pt x="17637" y="36562"/>
                </a:cubicBezTo>
                <a:cubicBezTo>
                  <a:pt x="17673" y="36830"/>
                  <a:pt x="17727" y="37097"/>
                  <a:pt x="17807" y="37356"/>
                </a:cubicBezTo>
                <a:cubicBezTo>
                  <a:pt x="17501" y="37530"/>
                  <a:pt x="16580" y="38003"/>
                  <a:pt x="15487" y="38003"/>
                </a:cubicBezTo>
                <a:cubicBezTo>
                  <a:pt x="15179" y="38003"/>
                  <a:pt x="14858" y="37965"/>
                  <a:pt x="14533" y="37873"/>
                </a:cubicBezTo>
                <a:cubicBezTo>
                  <a:pt x="13355" y="37534"/>
                  <a:pt x="12392" y="36562"/>
                  <a:pt x="11660" y="34992"/>
                </a:cubicBezTo>
                <a:cubicBezTo>
                  <a:pt x="11964" y="34840"/>
                  <a:pt x="12249" y="34653"/>
                  <a:pt x="12526" y="34448"/>
                </a:cubicBezTo>
                <a:close/>
                <a:moveTo>
                  <a:pt x="29601" y="34457"/>
                </a:moveTo>
                <a:cubicBezTo>
                  <a:pt x="29815" y="34626"/>
                  <a:pt x="30047" y="34769"/>
                  <a:pt x="30279" y="34903"/>
                </a:cubicBezTo>
                <a:cubicBezTo>
                  <a:pt x="30163" y="35349"/>
                  <a:pt x="29681" y="36838"/>
                  <a:pt x="28325" y="37579"/>
                </a:cubicBezTo>
                <a:cubicBezTo>
                  <a:pt x="27798" y="37873"/>
                  <a:pt x="27199" y="38018"/>
                  <a:pt x="26533" y="38018"/>
                </a:cubicBezTo>
                <a:cubicBezTo>
                  <a:pt x="25847" y="38018"/>
                  <a:pt x="25090" y="37864"/>
                  <a:pt x="24266" y="37561"/>
                </a:cubicBezTo>
                <a:cubicBezTo>
                  <a:pt x="24364" y="37240"/>
                  <a:pt x="24444" y="36910"/>
                  <a:pt x="24489" y="36571"/>
                </a:cubicBezTo>
                <a:cubicBezTo>
                  <a:pt x="25216" y="36882"/>
                  <a:pt x="25879" y="37040"/>
                  <a:pt x="26482" y="37040"/>
                </a:cubicBezTo>
                <a:cubicBezTo>
                  <a:pt x="26966" y="37040"/>
                  <a:pt x="27411" y="36938"/>
                  <a:pt x="27816" y="36731"/>
                </a:cubicBezTo>
                <a:cubicBezTo>
                  <a:pt x="28958" y="36169"/>
                  <a:pt x="29431" y="34992"/>
                  <a:pt x="29601" y="34457"/>
                </a:cubicBezTo>
                <a:close/>
                <a:moveTo>
                  <a:pt x="21045" y="32431"/>
                </a:moveTo>
                <a:cubicBezTo>
                  <a:pt x="21768" y="33092"/>
                  <a:pt x="22196" y="34153"/>
                  <a:pt x="22196" y="35268"/>
                </a:cubicBezTo>
                <a:cubicBezTo>
                  <a:pt x="22196" y="36383"/>
                  <a:pt x="21768" y="37427"/>
                  <a:pt x="21045" y="38105"/>
                </a:cubicBezTo>
                <a:cubicBezTo>
                  <a:pt x="20314" y="37418"/>
                  <a:pt x="19894" y="36392"/>
                  <a:pt x="19894" y="35277"/>
                </a:cubicBezTo>
                <a:cubicBezTo>
                  <a:pt x="19894" y="34153"/>
                  <a:pt x="20332" y="33092"/>
                  <a:pt x="21045" y="32431"/>
                </a:cubicBezTo>
                <a:close/>
                <a:moveTo>
                  <a:pt x="30591" y="35063"/>
                </a:moveTo>
                <a:cubicBezTo>
                  <a:pt x="30769" y="35161"/>
                  <a:pt x="30965" y="35242"/>
                  <a:pt x="31153" y="35322"/>
                </a:cubicBezTo>
                <a:cubicBezTo>
                  <a:pt x="31046" y="35857"/>
                  <a:pt x="30564" y="37793"/>
                  <a:pt x="28967" y="38640"/>
                </a:cubicBezTo>
                <a:cubicBezTo>
                  <a:pt x="28438" y="38920"/>
                  <a:pt x="27841" y="39061"/>
                  <a:pt x="27178" y="39061"/>
                </a:cubicBezTo>
                <a:cubicBezTo>
                  <a:pt x="26251" y="39061"/>
                  <a:pt x="25196" y="38786"/>
                  <a:pt x="24016" y="38230"/>
                </a:cubicBezTo>
                <a:cubicBezTo>
                  <a:pt x="24061" y="38114"/>
                  <a:pt x="24114" y="37998"/>
                  <a:pt x="24150" y="37873"/>
                </a:cubicBezTo>
                <a:cubicBezTo>
                  <a:pt x="25015" y="38194"/>
                  <a:pt x="25809" y="38355"/>
                  <a:pt x="26534" y="38355"/>
                </a:cubicBezTo>
                <a:cubicBezTo>
                  <a:pt x="27259" y="38355"/>
                  <a:pt x="27914" y="38194"/>
                  <a:pt x="28503" y="37873"/>
                </a:cubicBezTo>
                <a:cubicBezTo>
                  <a:pt x="29904" y="37097"/>
                  <a:pt x="30430" y="35616"/>
                  <a:pt x="30591" y="35063"/>
                </a:cubicBezTo>
                <a:close/>
                <a:moveTo>
                  <a:pt x="11366" y="35135"/>
                </a:moveTo>
                <a:cubicBezTo>
                  <a:pt x="12124" y="36803"/>
                  <a:pt x="13159" y="37829"/>
                  <a:pt x="14426" y="38194"/>
                </a:cubicBezTo>
                <a:cubicBezTo>
                  <a:pt x="14797" y="38303"/>
                  <a:pt x="15160" y="38346"/>
                  <a:pt x="15505" y="38346"/>
                </a:cubicBezTo>
                <a:cubicBezTo>
                  <a:pt x="16612" y="38346"/>
                  <a:pt x="17531" y="37897"/>
                  <a:pt x="17905" y="37686"/>
                </a:cubicBezTo>
                <a:cubicBezTo>
                  <a:pt x="17976" y="37882"/>
                  <a:pt x="18048" y="38070"/>
                  <a:pt x="18128" y="38257"/>
                </a:cubicBezTo>
                <a:cubicBezTo>
                  <a:pt x="17777" y="38493"/>
                  <a:pt x="16604" y="39218"/>
                  <a:pt x="15246" y="39218"/>
                </a:cubicBezTo>
                <a:cubicBezTo>
                  <a:pt x="14912" y="39218"/>
                  <a:pt x="14567" y="39174"/>
                  <a:pt x="14221" y="39069"/>
                </a:cubicBezTo>
                <a:cubicBezTo>
                  <a:pt x="12847" y="38658"/>
                  <a:pt x="11785" y="37392"/>
                  <a:pt x="11018" y="35286"/>
                </a:cubicBezTo>
                <a:cubicBezTo>
                  <a:pt x="11134" y="35233"/>
                  <a:pt x="11250" y="35188"/>
                  <a:pt x="11366" y="35135"/>
                </a:cubicBezTo>
                <a:close/>
                <a:moveTo>
                  <a:pt x="21545" y="31807"/>
                </a:moveTo>
                <a:cubicBezTo>
                  <a:pt x="23168" y="32824"/>
                  <a:pt x="24061" y="34073"/>
                  <a:pt x="24194" y="35500"/>
                </a:cubicBezTo>
                <a:cubicBezTo>
                  <a:pt x="24221" y="35625"/>
                  <a:pt x="24221" y="35741"/>
                  <a:pt x="24221" y="35875"/>
                </a:cubicBezTo>
                <a:cubicBezTo>
                  <a:pt x="24221" y="36009"/>
                  <a:pt x="24212" y="36134"/>
                  <a:pt x="24203" y="36267"/>
                </a:cubicBezTo>
                <a:cubicBezTo>
                  <a:pt x="24194" y="36285"/>
                  <a:pt x="24194" y="36312"/>
                  <a:pt x="24194" y="36330"/>
                </a:cubicBezTo>
                <a:cubicBezTo>
                  <a:pt x="24194" y="36330"/>
                  <a:pt x="24194" y="36339"/>
                  <a:pt x="24194" y="36348"/>
                </a:cubicBezTo>
                <a:cubicBezTo>
                  <a:pt x="24150" y="36776"/>
                  <a:pt x="24043" y="37195"/>
                  <a:pt x="23900" y="37606"/>
                </a:cubicBezTo>
                <a:cubicBezTo>
                  <a:pt x="23900" y="37606"/>
                  <a:pt x="23900" y="37606"/>
                  <a:pt x="23900" y="37615"/>
                </a:cubicBezTo>
                <a:cubicBezTo>
                  <a:pt x="23891" y="37623"/>
                  <a:pt x="23882" y="37632"/>
                  <a:pt x="23882" y="37650"/>
                </a:cubicBezTo>
                <a:cubicBezTo>
                  <a:pt x="23811" y="37847"/>
                  <a:pt x="23739" y="38043"/>
                  <a:pt x="23650" y="38230"/>
                </a:cubicBezTo>
                <a:cubicBezTo>
                  <a:pt x="23641" y="38230"/>
                  <a:pt x="23641" y="38239"/>
                  <a:pt x="23632" y="38248"/>
                </a:cubicBezTo>
                <a:lnTo>
                  <a:pt x="23632" y="38257"/>
                </a:lnTo>
                <a:cubicBezTo>
                  <a:pt x="22829" y="39996"/>
                  <a:pt x="21429" y="41397"/>
                  <a:pt x="21063" y="41745"/>
                </a:cubicBezTo>
                <a:cubicBezTo>
                  <a:pt x="20519" y="41228"/>
                  <a:pt x="17923" y="38605"/>
                  <a:pt x="17923" y="35893"/>
                </a:cubicBezTo>
                <a:cubicBezTo>
                  <a:pt x="17923" y="35741"/>
                  <a:pt x="17923" y="35607"/>
                  <a:pt x="17941" y="35474"/>
                </a:cubicBezTo>
                <a:cubicBezTo>
                  <a:pt x="18083" y="34046"/>
                  <a:pt x="18976" y="32806"/>
                  <a:pt x="20608" y="31807"/>
                </a:cubicBezTo>
                <a:cubicBezTo>
                  <a:pt x="20697" y="31950"/>
                  <a:pt x="20778" y="32066"/>
                  <a:pt x="20840" y="32155"/>
                </a:cubicBezTo>
                <a:cubicBezTo>
                  <a:pt x="20046" y="32886"/>
                  <a:pt x="19538" y="34037"/>
                  <a:pt x="19538" y="35277"/>
                </a:cubicBezTo>
                <a:cubicBezTo>
                  <a:pt x="19538" y="36544"/>
                  <a:pt x="20055" y="37722"/>
                  <a:pt x="20929" y="38471"/>
                </a:cubicBezTo>
                <a:lnTo>
                  <a:pt x="21045" y="38560"/>
                </a:lnTo>
                <a:lnTo>
                  <a:pt x="21161" y="38471"/>
                </a:lnTo>
                <a:cubicBezTo>
                  <a:pt x="22018" y="37722"/>
                  <a:pt x="22526" y="36535"/>
                  <a:pt x="22526" y="35268"/>
                </a:cubicBezTo>
                <a:cubicBezTo>
                  <a:pt x="22526" y="34064"/>
                  <a:pt x="22062" y="32931"/>
                  <a:pt x="21295" y="32200"/>
                </a:cubicBezTo>
                <a:cubicBezTo>
                  <a:pt x="21358" y="32110"/>
                  <a:pt x="21447" y="31976"/>
                  <a:pt x="21545" y="31807"/>
                </a:cubicBezTo>
                <a:close/>
                <a:moveTo>
                  <a:pt x="21117" y="1"/>
                </a:moveTo>
                <a:cubicBezTo>
                  <a:pt x="21105" y="1"/>
                  <a:pt x="21093" y="2"/>
                  <a:pt x="21081" y="4"/>
                </a:cubicBezTo>
                <a:cubicBezTo>
                  <a:pt x="21045" y="4"/>
                  <a:pt x="21001" y="13"/>
                  <a:pt x="20974" y="48"/>
                </a:cubicBezTo>
                <a:cubicBezTo>
                  <a:pt x="20867" y="129"/>
                  <a:pt x="19234" y="1609"/>
                  <a:pt x="18280" y="3590"/>
                </a:cubicBezTo>
                <a:cubicBezTo>
                  <a:pt x="17056" y="3017"/>
                  <a:pt x="15945" y="2727"/>
                  <a:pt x="14962" y="2727"/>
                </a:cubicBezTo>
                <a:cubicBezTo>
                  <a:pt x="14247" y="2727"/>
                  <a:pt x="13600" y="2880"/>
                  <a:pt x="13025" y="3188"/>
                </a:cubicBezTo>
                <a:cubicBezTo>
                  <a:pt x="11330" y="4098"/>
                  <a:pt x="10813" y="6043"/>
                  <a:pt x="10679" y="6694"/>
                </a:cubicBezTo>
                <a:cubicBezTo>
                  <a:pt x="9133" y="6152"/>
                  <a:pt x="7528" y="6077"/>
                  <a:pt x="6761" y="6077"/>
                </a:cubicBezTo>
                <a:cubicBezTo>
                  <a:pt x="6506" y="6077"/>
                  <a:pt x="6343" y="6086"/>
                  <a:pt x="6308" y="6088"/>
                </a:cubicBezTo>
                <a:cubicBezTo>
                  <a:pt x="6254" y="6088"/>
                  <a:pt x="6210" y="6132"/>
                  <a:pt x="6174" y="6177"/>
                </a:cubicBezTo>
                <a:cubicBezTo>
                  <a:pt x="6156" y="6204"/>
                  <a:pt x="6138" y="6239"/>
                  <a:pt x="6138" y="6284"/>
                </a:cubicBezTo>
                <a:cubicBezTo>
                  <a:pt x="6138" y="6311"/>
                  <a:pt x="6103" y="6489"/>
                  <a:pt x="6103" y="6766"/>
                </a:cubicBezTo>
                <a:cubicBezTo>
                  <a:pt x="6103" y="7551"/>
                  <a:pt x="6192" y="9157"/>
                  <a:pt x="6736" y="10691"/>
                </a:cubicBezTo>
                <a:cubicBezTo>
                  <a:pt x="4532" y="11494"/>
                  <a:pt x="3194" y="12645"/>
                  <a:pt x="2757" y="14117"/>
                </a:cubicBezTo>
                <a:cubicBezTo>
                  <a:pt x="2623" y="14500"/>
                  <a:pt x="2597" y="14875"/>
                  <a:pt x="2597" y="15241"/>
                </a:cubicBezTo>
                <a:cubicBezTo>
                  <a:pt x="2597" y="16632"/>
                  <a:pt x="3292" y="17819"/>
                  <a:pt x="3569" y="18247"/>
                </a:cubicBezTo>
                <a:cubicBezTo>
                  <a:pt x="1606" y="19202"/>
                  <a:pt x="134" y="20816"/>
                  <a:pt x="45" y="20914"/>
                </a:cubicBezTo>
                <a:cubicBezTo>
                  <a:pt x="18" y="20950"/>
                  <a:pt x="1" y="20986"/>
                  <a:pt x="1" y="21030"/>
                </a:cubicBezTo>
                <a:cubicBezTo>
                  <a:pt x="1" y="21048"/>
                  <a:pt x="9" y="21075"/>
                  <a:pt x="18" y="21102"/>
                </a:cubicBezTo>
                <a:cubicBezTo>
                  <a:pt x="18" y="21129"/>
                  <a:pt x="27" y="21155"/>
                  <a:pt x="63" y="21173"/>
                </a:cubicBezTo>
                <a:cubicBezTo>
                  <a:pt x="152" y="21271"/>
                  <a:pt x="1624" y="22913"/>
                  <a:pt x="3605" y="23858"/>
                </a:cubicBezTo>
                <a:cubicBezTo>
                  <a:pt x="3034" y="25098"/>
                  <a:pt x="2739" y="26196"/>
                  <a:pt x="2739" y="27177"/>
                </a:cubicBezTo>
                <a:cubicBezTo>
                  <a:pt x="2739" y="27891"/>
                  <a:pt x="2900" y="28542"/>
                  <a:pt x="3203" y="29113"/>
                </a:cubicBezTo>
                <a:cubicBezTo>
                  <a:pt x="4113" y="30808"/>
                  <a:pt x="6067" y="31334"/>
                  <a:pt x="6709" y="31459"/>
                </a:cubicBezTo>
                <a:cubicBezTo>
                  <a:pt x="6165" y="33002"/>
                  <a:pt x="6094" y="34608"/>
                  <a:pt x="6094" y="35384"/>
                </a:cubicBezTo>
                <a:cubicBezTo>
                  <a:pt x="6094" y="35625"/>
                  <a:pt x="6103" y="35804"/>
                  <a:pt x="6103" y="35830"/>
                </a:cubicBezTo>
                <a:cubicBezTo>
                  <a:pt x="6103" y="35902"/>
                  <a:pt x="6156" y="35955"/>
                  <a:pt x="6218" y="35982"/>
                </a:cubicBezTo>
                <a:cubicBezTo>
                  <a:pt x="6245" y="35991"/>
                  <a:pt x="6263" y="36000"/>
                  <a:pt x="6299" y="36009"/>
                </a:cubicBezTo>
                <a:cubicBezTo>
                  <a:pt x="6331" y="36011"/>
                  <a:pt x="6504" y="36021"/>
                  <a:pt x="6778" y="36021"/>
                </a:cubicBezTo>
                <a:cubicBezTo>
                  <a:pt x="7558" y="36021"/>
                  <a:pt x="9159" y="35943"/>
                  <a:pt x="10697" y="35402"/>
                </a:cubicBezTo>
                <a:cubicBezTo>
                  <a:pt x="11491" y="37615"/>
                  <a:pt x="12642" y="38944"/>
                  <a:pt x="14123" y="39399"/>
                </a:cubicBezTo>
                <a:cubicBezTo>
                  <a:pt x="14503" y="39513"/>
                  <a:pt x="14881" y="39560"/>
                  <a:pt x="15245" y="39560"/>
                </a:cubicBezTo>
                <a:cubicBezTo>
                  <a:pt x="16645" y="39560"/>
                  <a:pt x="17846" y="38859"/>
                  <a:pt x="18271" y="38569"/>
                </a:cubicBezTo>
                <a:cubicBezTo>
                  <a:pt x="19216" y="40532"/>
                  <a:pt x="20831" y="42004"/>
                  <a:pt x="20929" y="42093"/>
                </a:cubicBezTo>
                <a:cubicBezTo>
                  <a:pt x="20959" y="42122"/>
                  <a:pt x="20996" y="42136"/>
                  <a:pt x="21035" y="42136"/>
                </a:cubicBezTo>
                <a:cubicBezTo>
                  <a:pt x="21066" y="42136"/>
                  <a:pt x="21097" y="42127"/>
                  <a:pt x="21126" y="42111"/>
                </a:cubicBezTo>
                <a:cubicBezTo>
                  <a:pt x="21152" y="42111"/>
                  <a:pt x="21170" y="42102"/>
                  <a:pt x="21188" y="42084"/>
                </a:cubicBezTo>
                <a:cubicBezTo>
                  <a:pt x="21295" y="41995"/>
                  <a:pt x="22928" y="40514"/>
                  <a:pt x="23873" y="38533"/>
                </a:cubicBezTo>
                <a:cubicBezTo>
                  <a:pt x="25108" y="39107"/>
                  <a:pt x="26216" y="39396"/>
                  <a:pt x="27196" y="39396"/>
                </a:cubicBezTo>
                <a:cubicBezTo>
                  <a:pt x="27909" y="39396"/>
                  <a:pt x="28553" y="39243"/>
                  <a:pt x="29128" y="38935"/>
                </a:cubicBezTo>
                <a:cubicBezTo>
                  <a:pt x="30814" y="38034"/>
                  <a:pt x="31340" y="36089"/>
                  <a:pt x="31474" y="35438"/>
                </a:cubicBezTo>
                <a:cubicBezTo>
                  <a:pt x="33015" y="35972"/>
                  <a:pt x="34621" y="36046"/>
                  <a:pt x="35389" y="36046"/>
                </a:cubicBezTo>
                <a:cubicBezTo>
                  <a:pt x="35648" y="36046"/>
                  <a:pt x="35812" y="36038"/>
                  <a:pt x="35845" y="36036"/>
                </a:cubicBezTo>
                <a:cubicBezTo>
                  <a:pt x="35899" y="36036"/>
                  <a:pt x="35952" y="36000"/>
                  <a:pt x="35979" y="35946"/>
                </a:cubicBezTo>
                <a:cubicBezTo>
                  <a:pt x="35997" y="35920"/>
                  <a:pt x="36006" y="35893"/>
                  <a:pt x="36006" y="35857"/>
                </a:cubicBezTo>
                <a:cubicBezTo>
                  <a:pt x="36015" y="35714"/>
                  <a:pt x="36131" y="33511"/>
                  <a:pt x="35408" y="31441"/>
                </a:cubicBezTo>
                <a:cubicBezTo>
                  <a:pt x="37612" y="30647"/>
                  <a:pt x="38950" y="29488"/>
                  <a:pt x="39405" y="28016"/>
                </a:cubicBezTo>
                <a:cubicBezTo>
                  <a:pt x="39958" y="26187"/>
                  <a:pt x="38950" y="24429"/>
                  <a:pt x="38593" y="23876"/>
                </a:cubicBezTo>
                <a:cubicBezTo>
                  <a:pt x="40556" y="22922"/>
                  <a:pt x="42019" y="21316"/>
                  <a:pt x="42117" y="21209"/>
                </a:cubicBezTo>
                <a:cubicBezTo>
                  <a:pt x="42135" y="21173"/>
                  <a:pt x="42144" y="21129"/>
                  <a:pt x="42144" y="21084"/>
                </a:cubicBezTo>
                <a:cubicBezTo>
                  <a:pt x="42144" y="21039"/>
                  <a:pt x="42135" y="20986"/>
                  <a:pt x="42117" y="20950"/>
                </a:cubicBezTo>
                <a:cubicBezTo>
                  <a:pt x="42019" y="20843"/>
                  <a:pt x="40529" y="19202"/>
                  <a:pt x="38548" y="18256"/>
                </a:cubicBezTo>
                <a:cubicBezTo>
                  <a:pt x="39539" y="16133"/>
                  <a:pt x="39672" y="14375"/>
                  <a:pt x="38932" y="13019"/>
                </a:cubicBezTo>
                <a:cubicBezTo>
                  <a:pt x="38040" y="11324"/>
                  <a:pt x="36086" y="10789"/>
                  <a:pt x="35444" y="10664"/>
                </a:cubicBezTo>
                <a:cubicBezTo>
                  <a:pt x="36158" y="8603"/>
                  <a:pt x="36050" y="6436"/>
                  <a:pt x="36050" y="6293"/>
                </a:cubicBezTo>
                <a:cubicBezTo>
                  <a:pt x="36042" y="6248"/>
                  <a:pt x="36015" y="6204"/>
                  <a:pt x="35988" y="6177"/>
                </a:cubicBezTo>
                <a:cubicBezTo>
                  <a:pt x="35961" y="6141"/>
                  <a:pt x="35926" y="6123"/>
                  <a:pt x="35872" y="6123"/>
                </a:cubicBezTo>
                <a:cubicBezTo>
                  <a:pt x="35837" y="6121"/>
                  <a:pt x="35662" y="6112"/>
                  <a:pt x="35386" y="6112"/>
                </a:cubicBezTo>
                <a:cubicBezTo>
                  <a:pt x="34600" y="6112"/>
                  <a:pt x="32994" y="6189"/>
                  <a:pt x="31456" y="6730"/>
                </a:cubicBezTo>
                <a:cubicBezTo>
                  <a:pt x="30644" y="4527"/>
                  <a:pt x="29502" y="3180"/>
                  <a:pt x="28022" y="2725"/>
                </a:cubicBezTo>
                <a:cubicBezTo>
                  <a:pt x="27641" y="2610"/>
                  <a:pt x="27264" y="2563"/>
                  <a:pt x="26900" y="2563"/>
                </a:cubicBezTo>
                <a:cubicBezTo>
                  <a:pt x="25502" y="2563"/>
                  <a:pt x="24309" y="3264"/>
                  <a:pt x="23891" y="3554"/>
                </a:cubicBezTo>
                <a:cubicBezTo>
                  <a:pt x="22937" y="1592"/>
                  <a:pt x="21322" y="129"/>
                  <a:pt x="21215" y="48"/>
                </a:cubicBezTo>
                <a:cubicBezTo>
                  <a:pt x="21194" y="14"/>
                  <a:pt x="21157" y="1"/>
                  <a:pt x="2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rot="1349788">
            <a:off x="8479842" y="4422636"/>
            <a:ext cx="1370526" cy="1370583"/>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4"/>
          <p:cNvSpPr/>
          <p:nvPr/>
        </p:nvSpPr>
        <p:spPr>
          <a:xfrm>
            <a:off x="-1420698" y="2354623"/>
            <a:ext cx="2806221" cy="2796791"/>
          </a:xfrm>
          <a:custGeom>
            <a:avLst/>
            <a:gdLst/>
            <a:ahLst/>
            <a:cxnLst/>
            <a:rect l="l" t="t" r="r" b="b"/>
            <a:pathLst>
              <a:path w="89756" h="89727" extrusionOk="0">
                <a:moveTo>
                  <a:pt x="63153" y="376"/>
                </a:moveTo>
                <a:cubicBezTo>
                  <a:pt x="63189" y="403"/>
                  <a:pt x="63260" y="465"/>
                  <a:pt x="63349" y="554"/>
                </a:cubicBezTo>
                <a:cubicBezTo>
                  <a:pt x="63438" y="715"/>
                  <a:pt x="63492" y="974"/>
                  <a:pt x="63492" y="1295"/>
                </a:cubicBezTo>
                <a:cubicBezTo>
                  <a:pt x="63492" y="1884"/>
                  <a:pt x="63305" y="2695"/>
                  <a:pt x="63019" y="3489"/>
                </a:cubicBezTo>
                <a:cubicBezTo>
                  <a:pt x="62537" y="4676"/>
                  <a:pt x="61904" y="5506"/>
                  <a:pt x="61449" y="5791"/>
                </a:cubicBezTo>
                <a:cubicBezTo>
                  <a:pt x="61226" y="5693"/>
                  <a:pt x="61003" y="5604"/>
                  <a:pt x="60780" y="5523"/>
                </a:cubicBezTo>
                <a:cubicBezTo>
                  <a:pt x="60744" y="5372"/>
                  <a:pt x="60718" y="5184"/>
                  <a:pt x="60718" y="4961"/>
                </a:cubicBezTo>
                <a:cubicBezTo>
                  <a:pt x="60718" y="4337"/>
                  <a:pt x="60878" y="3552"/>
                  <a:pt x="61190" y="2785"/>
                </a:cubicBezTo>
                <a:cubicBezTo>
                  <a:pt x="61627" y="1625"/>
                  <a:pt x="62341" y="644"/>
                  <a:pt x="62867" y="412"/>
                </a:cubicBezTo>
                <a:cubicBezTo>
                  <a:pt x="62903" y="394"/>
                  <a:pt x="62939" y="376"/>
                  <a:pt x="62975" y="376"/>
                </a:cubicBezTo>
                <a:close/>
                <a:moveTo>
                  <a:pt x="26621" y="483"/>
                </a:moveTo>
                <a:cubicBezTo>
                  <a:pt x="27112" y="635"/>
                  <a:pt x="27870" y="1500"/>
                  <a:pt x="28432" y="2785"/>
                </a:cubicBezTo>
                <a:cubicBezTo>
                  <a:pt x="28807" y="3614"/>
                  <a:pt x="29030" y="4453"/>
                  <a:pt x="29030" y="5086"/>
                </a:cubicBezTo>
                <a:cubicBezTo>
                  <a:pt x="29030" y="5265"/>
                  <a:pt x="29003" y="5407"/>
                  <a:pt x="28968" y="5532"/>
                </a:cubicBezTo>
                <a:cubicBezTo>
                  <a:pt x="28753" y="5622"/>
                  <a:pt x="28530" y="5711"/>
                  <a:pt x="28325" y="5809"/>
                </a:cubicBezTo>
                <a:cubicBezTo>
                  <a:pt x="27781" y="5523"/>
                  <a:pt x="27130" y="4640"/>
                  <a:pt x="26666" y="3579"/>
                </a:cubicBezTo>
                <a:cubicBezTo>
                  <a:pt x="26291" y="2758"/>
                  <a:pt x="26077" y="1884"/>
                  <a:pt x="26077" y="1268"/>
                </a:cubicBezTo>
                <a:cubicBezTo>
                  <a:pt x="26077" y="965"/>
                  <a:pt x="26131" y="742"/>
                  <a:pt x="26220" y="599"/>
                </a:cubicBezTo>
                <a:cubicBezTo>
                  <a:pt x="26264" y="563"/>
                  <a:pt x="26300" y="528"/>
                  <a:pt x="26327" y="501"/>
                </a:cubicBezTo>
                <a:cubicBezTo>
                  <a:pt x="26327" y="501"/>
                  <a:pt x="26434" y="483"/>
                  <a:pt x="26621" y="483"/>
                </a:cubicBezTo>
                <a:close/>
                <a:moveTo>
                  <a:pt x="27299" y="492"/>
                </a:moveTo>
                <a:lnTo>
                  <a:pt x="27299" y="492"/>
                </a:lnTo>
                <a:cubicBezTo>
                  <a:pt x="29199" y="599"/>
                  <a:pt x="33473" y="1446"/>
                  <a:pt x="36729" y="6264"/>
                </a:cubicBezTo>
                <a:cubicBezTo>
                  <a:pt x="35364" y="5425"/>
                  <a:pt x="33758" y="4961"/>
                  <a:pt x="32099" y="4961"/>
                </a:cubicBezTo>
                <a:cubicBezTo>
                  <a:pt x="31144" y="4961"/>
                  <a:pt x="30216" y="5122"/>
                  <a:pt x="29351" y="5398"/>
                </a:cubicBezTo>
                <a:cubicBezTo>
                  <a:pt x="29360" y="5309"/>
                  <a:pt x="29369" y="5202"/>
                  <a:pt x="29369" y="5086"/>
                </a:cubicBezTo>
                <a:cubicBezTo>
                  <a:pt x="29369" y="4399"/>
                  <a:pt x="29119" y="3516"/>
                  <a:pt x="28780" y="2651"/>
                </a:cubicBezTo>
                <a:cubicBezTo>
                  <a:pt x="28379" y="1785"/>
                  <a:pt x="27835" y="965"/>
                  <a:pt x="27299" y="492"/>
                </a:cubicBezTo>
                <a:close/>
                <a:moveTo>
                  <a:pt x="45025" y="2785"/>
                </a:moveTo>
                <a:cubicBezTo>
                  <a:pt x="45293" y="3008"/>
                  <a:pt x="45623" y="3293"/>
                  <a:pt x="45989" y="3632"/>
                </a:cubicBezTo>
                <a:lnTo>
                  <a:pt x="45382" y="6273"/>
                </a:lnTo>
                <a:cubicBezTo>
                  <a:pt x="45284" y="6184"/>
                  <a:pt x="45186" y="6103"/>
                  <a:pt x="45088" y="6023"/>
                </a:cubicBezTo>
                <a:lnTo>
                  <a:pt x="45025" y="5961"/>
                </a:lnTo>
                <a:lnTo>
                  <a:pt x="45025" y="2785"/>
                </a:lnTo>
                <a:close/>
                <a:moveTo>
                  <a:pt x="54339" y="6282"/>
                </a:moveTo>
                <a:lnTo>
                  <a:pt x="54339" y="6282"/>
                </a:lnTo>
                <a:cubicBezTo>
                  <a:pt x="54338" y="6282"/>
                  <a:pt x="54337" y="6282"/>
                  <a:pt x="54337" y="6283"/>
                </a:cubicBezTo>
                <a:lnTo>
                  <a:pt x="54337" y="6283"/>
                </a:lnTo>
                <a:cubicBezTo>
                  <a:pt x="54330" y="6312"/>
                  <a:pt x="54323" y="6341"/>
                  <a:pt x="54316" y="6370"/>
                </a:cubicBezTo>
                <a:lnTo>
                  <a:pt x="54316" y="6370"/>
                </a:lnTo>
                <a:lnTo>
                  <a:pt x="54339" y="6282"/>
                </a:lnTo>
                <a:close/>
                <a:moveTo>
                  <a:pt x="56881" y="5577"/>
                </a:moveTo>
                <a:cubicBezTo>
                  <a:pt x="56801" y="5871"/>
                  <a:pt x="56730" y="6166"/>
                  <a:pt x="56658" y="6469"/>
                </a:cubicBezTo>
                <a:lnTo>
                  <a:pt x="56881" y="5577"/>
                </a:lnTo>
                <a:close/>
                <a:moveTo>
                  <a:pt x="62252" y="403"/>
                </a:moveTo>
                <a:lnTo>
                  <a:pt x="62252" y="403"/>
                </a:lnTo>
                <a:cubicBezTo>
                  <a:pt x="61752" y="849"/>
                  <a:pt x="61244" y="1670"/>
                  <a:pt x="60842" y="2651"/>
                </a:cubicBezTo>
                <a:cubicBezTo>
                  <a:pt x="60539" y="3472"/>
                  <a:pt x="60352" y="4274"/>
                  <a:pt x="60352" y="4961"/>
                </a:cubicBezTo>
                <a:cubicBezTo>
                  <a:pt x="60352" y="5122"/>
                  <a:pt x="60361" y="5265"/>
                  <a:pt x="60379" y="5390"/>
                </a:cubicBezTo>
                <a:cubicBezTo>
                  <a:pt x="59549" y="5140"/>
                  <a:pt x="58684" y="5006"/>
                  <a:pt x="57800" y="4997"/>
                </a:cubicBezTo>
                <a:cubicBezTo>
                  <a:pt x="55998" y="4997"/>
                  <a:pt x="54250" y="5559"/>
                  <a:pt x="52769" y="6585"/>
                </a:cubicBezTo>
                <a:cubicBezTo>
                  <a:pt x="55936" y="1482"/>
                  <a:pt x="60307" y="554"/>
                  <a:pt x="62252" y="403"/>
                </a:cubicBezTo>
                <a:close/>
                <a:moveTo>
                  <a:pt x="54316" y="6370"/>
                </a:moveTo>
                <a:lnTo>
                  <a:pt x="54223" y="6728"/>
                </a:lnTo>
                <a:cubicBezTo>
                  <a:pt x="54258" y="6609"/>
                  <a:pt x="54288" y="6489"/>
                  <a:pt x="54316" y="6370"/>
                </a:cubicBezTo>
                <a:close/>
                <a:moveTo>
                  <a:pt x="56658" y="6469"/>
                </a:moveTo>
                <a:lnTo>
                  <a:pt x="56658" y="6469"/>
                </a:lnTo>
                <a:cubicBezTo>
                  <a:pt x="56635" y="6552"/>
                  <a:pt x="56615" y="6639"/>
                  <a:pt x="56594" y="6728"/>
                </a:cubicBezTo>
                <a:lnTo>
                  <a:pt x="56594" y="6728"/>
                </a:lnTo>
                <a:lnTo>
                  <a:pt x="56658" y="6469"/>
                </a:lnTo>
                <a:close/>
                <a:moveTo>
                  <a:pt x="56594" y="6728"/>
                </a:moveTo>
                <a:lnTo>
                  <a:pt x="56560" y="6862"/>
                </a:lnTo>
                <a:cubicBezTo>
                  <a:pt x="56572" y="6817"/>
                  <a:pt x="56583" y="6772"/>
                  <a:pt x="56594" y="6728"/>
                </a:cubicBezTo>
                <a:close/>
                <a:moveTo>
                  <a:pt x="32099" y="5461"/>
                </a:moveTo>
                <a:cubicBezTo>
                  <a:pt x="32295" y="5461"/>
                  <a:pt x="32491" y="5470"/>
                  <a:pt x="32679" y="5479"/>
                </a:cubicBezTo>
                <a:cubicBezTo>
                  <a:pt x="32937" y="5952"/>
                  <a:pt x="33223" y="6407"/>
                  <a:pt x="33499" y="6862"/>
                </a:cubicBezTo>
                <a:cubicBezTo>
                  <a:pt x="33499" y="6870"/>
                  <a:pt x="33499" y="6870"/>
                  <a:pt x="33508" y="6879"/>
                </a:cubicBezTo>
                <a:cubicBezTo>
                  <a:pt x="33285" y="6870"/>
                  <a:pt x="33071" y="6862"/>
                  <a:pt x="32848" y="6862"/>
                </a:cubicBezTo>
                <a:lnTo>
                  <a:pt x="32625" y="6862"/>
                </a:lnTo>
                <a:cubicBezTo>
                  <a:pt x="32545" y="6728"/>
                  <a:pt x="32456" y="6585"/>
                  <a:pt x="32384" y="6451"/>
                </a:cubicBezTo>
                <a:cubicBezTo>
                  <a:pt x="32197" y="6130"/>
                  <a:pt x="32010" y="5782"/>
                  <a:pt x="31822" y="5470"/>
                </a:cubicBezTo>
                <a:cubicBezTo>
                  <a:pt x="31911" y="5461"/>
                  <a:pt x="32010" y="5461"/>
                  <a:pt x="32099" y="5461"/>
                </a:cubicBezTo>
                <a:close/>
                <a:moveTo>
                  <a:pt x="31412" y="5488"/>
                </a:moveTo>
                <a:cubicBezTo>
                  <a:pt x="31635" y="5845"/>
                  <a:pt x="31849" y="6255"/>
                  <a:pt x="32072" y="6630"/>
                </a:cubicBezTo>
                <a:cubicBezTo>
                  <a:pt x="32134" y="6710"/>
                  <a:pt x="32188" y="6790"/>
                  <a:pt x="32233" y="6879"/>
                </a:cubicBezTo>
                <a:cubicBezTo>
                  <a:pt x="31929" y="6906"/>
                  <a:pt x="31635" y="6942"/>
                  <a:pt x="31341" y="6986"/>
                </a:cubicBezTo>
                <a:lnTo>
                  <a:pt x="31010" y="6451"/>
                </a:lnTo>
                <a:cubicBezTo>
                  <a:pt x="30850" y="6166"/>
                  <a:pt x="30689" y="5880"/>
                  <a:pt x="30547" y="5604"/>
                </a:cubicBezTo>
                <a:cubicBezTo>
                  <a:pt x="30832" y="5550"/>
                  <a:pt x="31117" y="5514"/>
                  <a:pt x="31412" y="5488"/>
                </a:cubicBezTo>
                <a:close/>
                <a:moveTo>
                  <a:pt x="57997" y="5523"/>
                </a:moveTo>
                <a:lnTo>
                  <a:pt x="57631" y="6879"/>
                </a:lnTo>
                <a:cubicBezTo>
                  <a:pt x="57400" y="6862"/>
                  <a:pt x="57170" y="6852"/>
                  <a:pt x="56940" y="6852"/>
                </a:cubicBezTo>
                <a:cubicBezTo>
                  <a:pt x="56813" y="6852"/>
                  <a:pt x="56687" y="6855"/>
                  <a:pt x="56560" y="6862"/>
                </a:cubicBezTo>
                <a:cubicBezTo>
                  <a:pt x="56132" y="6870"/>
                  <a:pt x="55713" y="6924"/>
                  <a:pt x="55294" y="6995"/>
                </a:cubicBezTo>
                <a:cubicBezTo>
                  <a:pt x="55418" y="6612"/>
                  <a:pt x="55525" y="6210"/>
                  <a:pt x="55606" y="5818"/>
                </a:cubicBezTo>
                <a:cubicBezTo>
                  <a:pt x="56025" y="5702"/>
                  <a:pt x="56444" y="5622"/>
                  <a:pt x="56881" y="5577"/>
                </a:cubicBezTo>
                <a:lnTo>
                  <a:pt x="56881" y="5577"/>
                </a:lnTo>
                <a:cubicBezTo>
                  <a:pt x="56881" y="5577"/>
                  <a:pt x="56881" y="5577"/>
                  <a:pt x="56881" y="5577"/>
                </a:cubicBezTo>
                <a:cubicBezTo>
                  <a:pt x="57185" y="5541"/>
                  <a:pt x="57497" y="5523"/>
                  <a:pt x="57800" y="5523"/>
                </a:cubicBezTo>
                <a:close/>
                <a:moveTo>
                  <a:pt x="46256" y="3873"/>
                </a:moveTo>
                <a:cubicBezTo>
                  <a:pt x="46631" y="4230"/>
                  <a:pt x="47050" y="4631"/>
                  <a:pt x="47488" y="5077"/>
                </a:cubicBezTo>
                <a:lnTo>
                  <a:pt x="46185" y="7013"/>
                </a:lnTo>
                <a:cubicBezTo>
                  <a:pt x="45989" y="6826"/>
                  <a:pt x="45802" y="6656"/>
                  <a:pt x="45632" y="6496"/>
                </a:cubicBezTo>
                <a:lnTo>
                  <a:pt x="46256" y="3873"/>
                </a:lnTo>
                <a:close/>
                <a:moveTo>
                  <a:pt x="58006" y="5523"/>
                </a:moveTo>
                <a:cubicBezTo>
                  <a:pt x="58389" y="5532"/>
                  <a:pt x="58764" y="5568"/>
                  <a:pt x="59138" y="5630"/>
                </a:cubicBezTo>
                <a:lnTo>
                  <a:pt x="58773" y="7049"/>
                </a:lnTo>
                <a:cubicBezTo>
                  <a:pt x="58398" y="6969"/>
                  <a:pt x="58023" y="6915"/>
                  <a:pt x="57640" y="6879"/>
                </a:cubicBezTo>
                <a:cubicBezTo>
                  <a:pt x="57782" y="6442"/>
                  <a:pt x="57907" y="5987"/>
                  <a:pt x="58006" y="5523"/>
                </a:cubicBezTo>
                <a:close/>
                <a:moveTo>
                  <a:pt x="60289" y="5898"/>
                </a:moveTo>
                <a:cubicBezTo>
                  <a:pt x="60147" y="6371"/>
                  <a:pt x="60040" y="6879"/>
                  <a:pt x="59924" y="7370"/>
                </a:cubicBezTo>
                <a:lnTo>
                  <a:pt x="60289" y="5898"/>
                </a:lnTo>
                <a:close/>
                <a:moveTo>
                  <a:pt x="33098" y="5523"/>
                </a:moveTo>
                <a:cubicBezTo>
                  <a:pt x="33517" y="5568"/>
                  <a:pt x="33928" y="5648"/>
                  <a:pt x="34329" y="5764"/>
                </a:cubicBezTo>
                <a:lnTo>
                  <a:pt x="35177" y="7156"/>
                </a:lnTo>
                <a:cubicBezTo>
                  <a:pt x="34989" y="6844"/>
                  <a:pt x="34811" y="6531"/>
                  <a:pt x="34623" y="6201"/>
                </a:cubicBezTo>
                <a:cubicBezTo>
                  <a:pt x="34525" y="6059"/>
                  <a:pt x="34436" y="5907"/>
                  <a:pt x="34338" y="5764"/>
                </a:cubicBezTo>
                <a:lnTo>
                  <a:pt x="34338" y="5764"/>
                </a:lnTo>
                <a:cubicBezTo>
                  <a:pt x="34829" y="5898"/>
                  <a:pt x="35310" y="6085"/>
                  <a:pt x="35765" y="6300"/>
                </a:cubicBezTo>
                <a:cubicBezTo>
                  <a:pt x="35997" y="6737"/>
                  <a:pt x="36256" y="7192"/>
                  <a:pt x="36515" y="7638"/>
                </a:cubicBezTo>
                <a:cubicBezTo>
                  <a:pt x="36087" y="7441"/>
                  <a:pt x="35640" y="7281"/>
                  <a:pt x="35177" y="7156"/>
                </a:cubicBezTo>
                <a:cubicBezTo>
                  <a:pt x="34775" y="7049"/>
                  <a:pt x="34365" y="6977"/>
                  <a:pt x="33945" y="6924"/>
                </a:cubicBezTo>
                <a:cubicBezTo>
                  <a:pt x="33928" y="6906"/>
                  <a:pt x="33919" y="6879"/>
                  <a:pt x="33901" y="6862"/>
                </a:cubicBezTo>
                <a:cubicBezTo>
                  <a:pt x="33874" y="6799"/>
                  <a:pt x="33812" y="6737"/>
                  <a:pt x="33812" y="6683"/>
                </a:cubicBezTo>
                <a:cubicBezTo>
                  <a:pt x="33571" y="6291"/>
                  <a:pt x="33339" y="5907"/>
                  <a:pt x="33098" y="5523"/>
                </a:cubicBezTo>
                <a:close/>
                <a:moveTo>
                  <a:pt x="30163" y="5693"/>
                </a:moveTo>
                <a:cubicBezTo>
                  <a:pt x="30341" y="5987"/>
                  <a:pt x="30520" y="6300"/>
                  <a:pt x="30707" y="6630"/>
                </a:cubicBezTo>
                <a:lnTo>
                  <a:pt x="30966" y="7058"/>
                </a:lnTo>
                <a:cubicBezTo>
                  <a:pt x="30645" y="7129"/>
                  <a:pt x="30332" y="7218"/>
                  <a:pt x="30020" y="7325"/>
                </a:cubicBezTo>
                <a:cubicBezTo>
                  <a:pt x="29735" y="7415"/>
                  <a:pt x="29449" y="7531"/>
                  <a:pt x="29173" y="7655"/>
                </a:cubicBezTo>
                <a:lnTo>
                  <a:pt x="29119" y="7575"/>
                </a:lnTo>
                <a:cubicBezTo>
                  <a:pt x="28878" y="7174"/>
                  <a:pt x="28620" y="6746"/>
                  <a:pt x="28370" y="6344"/>
                </a:cubicBezTo>
                <a:cubicBezTo>
                  <a:pt x="28432" y="6308"/>
                  <a:pt x="28495" y="6282"/>
                  <a:pt x="28557" y="6246"/>
                </a:cubicBezTo>
                <a:cubicBezTo>
                  <a:pt x="28577" y="6248"/>
                  <a:pt x="28597" y="6248"/>
                  <a:pt x="28616" y="6248"/>
                </a:cubicBezTo>
                <a:cubicBezTo>
                  <a:pt x="28709" y="6248"/>
                  <a:pt x="28795" y="6231"/>
                  <a:pt x="28869" y="6201"/>
                </a:cubicBezTo>
                <a:cubicBezTo>
                  <a:pt x="28968" y="6166"/>
                  <a:pt x="29057" y="6103"/>
                  <a:pt x="29137" y="6005"/>
                </a:cubicBezTo>
                <a:cubicBezTo>
                  <a:pt x="29173" y="5987"/>
                  <a:pt x="29199" y="5978"/>
                  <a:pt x="29235" y="5969"/>
                </a:cubicBezTo>
                <a:lnTo>
                  <a:pt x="29806" y="6951"/>
                </a:lnTo>
                <a:cubicBezTo>
                  <a:pt x="29619" y="6612"/>
                  <a:pt x="29431" y="6282"/>
                  <a:pt x="29235" y="5961"/>
                </a:cubicBezTo>
                <a:cubicBezTo>
                  <a:pt x="29538" y="5853"/>
                  <a:pt x="29851" y="5764"/>
                  <a:pt x="30163" y="5693"/>
                </a:cubicBezTo>
                <a:close/>
                <a:moveTo>
                  <a:pt x="52851" y="7527"/>
                </a:moveTo>
                <a:lnTo>
                  <a:pt x="52805" y="7700"/>
                </a:lnTo>
                <a:cubicBezTo>
                  <a:pt x="52821" y="7643"/>
                  <a:pt x="52836" y="7585"/>
                  <a:pt x="52851" y="7527"/>
                </a:cubicBezTo>
                <a:close/>
                <a:moveTo>
                  <a:pt x="62332" y="6862"/>
                </a:moveTo>
                <a:lnTo>
                  <a:pt x="61974" y="8177"/>
                </a:lnTo>
                <a:lnTo>
                  <a:pt x="61974" y="8177"/>
                </a:lnTo>
                <a:cubicBezTo>
                  <a:pt x="62099" y="7719"/>
                  <a:pt x="62223" y="7277"/>
                  <a:pt x="62332" y="6862"/>
                </a:cubicBezTo>
                <a:close/>
                <a:moveTo>
                  <a:pt x="61974" y="8177"/>
                </a:moveTo>
                <a:cubicBezTo>
                  <a:pt x="61957" y="8241"/>
                  <a:pt x="61939" y="8305"/>
                  <a:pt x="61922" y="8369"/>
                </a:cubicBezTo>
                <a:lnTo>
                  <a:pt x="61974" y="8177"/>
                </a:lnTo>
                <a:close/>
                <a:moveTo>
                  <a:pt x="47711" y="5309"/>
                </a:moveTo>
                <a:cubicBezTo>
                  <a:pt x="48130" y="5746"/>
                  <a:pt x="48567" y="6228"/>
                  <a:pt x="49004" y="6737"/>
                </a:cubicBezTo>
                <a:lnTo>
                  <a:pt x="47755" y="8646"/>
                </a:lnTo>
                <a:cubicBezTo>
                  <a:pt x="47291" y="8119"/>
                  <a:pt x="46836" y="7647"/>
                  <a:pt x="46399" y="7227"/>
                </a:cubicBezTo>
                <a:lnTo>
                  <a:pt x="47711" y="5309"/>
                </a:lnTo>
                <a:close/>
                <a:moveTo>
                  <a:pt x="51400" y="8617"/>
                </a:moveTo>
                <a:cubicBezTo>
                  <a:pt x="51394" y="8639"/>
                  <a:pt x="51390" y="8661"/>
                  <a:pt x="51386" y="8681"/>
                </a:cubicBezTo>
                <a:lnTo>
                  <a:pt x="51400" y="8617"/>
                </a:lnTo>
                <a:close/>
                <a:moveTo>
                  <a:pt x="51386" y="8681"/>
                </a:moveTo>
                <a:lnTo>
                  <a:pt x="51386" y="8681"/>
                </a:lnTo>
                <a:cubicBezTo>
                  <a:pt x="51377" y="8708"/>
                  <a:pt x="51368" y="8726"/>
                  <a:pt x="51368" y="8753"/>
                </a:cubicBezTo>
                <a:lnTo>
                  <a:pt x="51386" y="8681"/>
                </a:lnTo>
                <a:close/>
                <a:moveTo>
                  <a:pt x="55588" y="5827"/>
                </a:moveTo>
                <a:lnTo>
                  <a:pt x="55276" y="6995"/>
                </a:lnTo>
                <a:cubicBezTo>
                  <a:pt x="54874" y="7067"/>
                  <a:pt x="54473" y="7174"/>
                  <a:pt x="54089" y="7299"/>
                </a:cubicBezTo>
                <a:lnTo>
                  <a:pt x="54223" y="6728"/>
                </a:lnTo>
                <a:lnTo>
                  <a:pt x="54223" y="6728"/>
                </a:lnTo>
                <a:cubicBezTo>
                  <a:pt x="54169" y="6915"/>
                  <a:pt x="54125" y="7111"/>
                  <a:pt x="54071" y="7299"/>
                </a:cubicBezTo>
                <a:cubicBezTo>
                  <a:pt x="53625" y="7450"/>
                  <a:pt x="53197" y="7629"/>
                  <a:pt x="52778" y="7843"/>
                </a:cubicBezTo>
                <a:cubicBezTo>
                  <a:pt x="52787" y="7798"/>
                  <a:pt x="52796" y="7754"/>
                  <a:pt x="52805" y="7700"/>
                </a:cubicBezTo>
                <a:lnTo>
                  <a:pt x="52805" y="7700"/>
                </a:lnTo>
                <a:lnTo>
                  <a:pt x="52769" y="7852"/>
                </a:lnTo>
                <a:cubicBezTo>
                  <a:pt x="52278" y="8102"/>
                  <a:pt x="51814" y="8396"/>
                  <a:pt x="51368" y="8753"/>
                </a:cubicBezTo>
                <a:cubicBezTo>
                  <a:pt x="51333" y="8780"/>
                  <a:pt x="51297" y="8806"/>
                  <a:pt x="51270" y="8833"/>
                </a:cubicBezTo>
                <a:cubicBezTo>
                  <a:pt x="51252" y="8806"/>
                  <a:pt x="51243" y="8788"/>
                  <a:pt x="51226" y="8771"/>
                </a:cubicBezTo>
                <a:cubicBezTo>
                  <a:pt x="51288" y="8681"/>
                  <a:pt x="51359" y="8592"/>
                  <a:pt x="51422" y="8512"/>
                </a:cubicBezTo>
                <a:lnTo>
                  <a:pt x="51422" y="8512"/>
                </a:lnTo>
                <a:lnTo>
                  <a:pt x="51400" y="8617"/>
                </a:lnTo>
                <a:lnTo>
                  <a:pt x="51400" y="8617"/>
                </a:lnTo>
                <a:cubicBezTo>
                  <a:pt x="51409" y="8580"/>
                  <a:pt x="51420" y="8542"/>
                  <a:pt x="51431" y="8503"/>
                </a:cubicBezTo>
                <a:cubicBezTo>
                  <a:pt x="51582" y="8316"/>
                  <a:pt x="51743" y="8137"/>
                  <a:pt x="51930" y="7959"/>
                </a:cubicBezTo>
                <a:cubicBezTo>
                  <a:pt x="52251" y="7638"/>
                  <a:pt x="52599" y="7343"/>
                  <a:pt x="52965" y="7076"/>
                </a:cubicBezTo>
                <a:lnTo>
                  <a:pt x="52965" y="7076"/>
                </a:lnTo>
                <a:cubicBezTo>
                  <a:pt x="52956" y="7093"/>
                  <a:pt x="52956" y="7120"/>
                  <a:pt x="52956" y="7138"/>
                </a:cubicBezTo>
                <a:cubicBezTo>
                  <a:pt x="52919" y="7262"/>
                  <a:pt x="52886" y="7395"/>
                  <a:pt x="52851" y="7527"/>
                </a:cubicBezTo>
                <a:lnTo>
                  <a:pt x="52851" y="7527"/>
                </a:lnTo>
                <a:lnTo>
                  <a:pt x="52974" y="7076"/>
                </a:lnTo>
                <a:cubicBezTo>
                  <a:pt x="53402" y="6764"/>
                  <a:pt x="53856" y="6497"/>
                  <a:pt x="54337" y="6283"/>
                </a:cubicBezTo>
                <a:lnTo>
                  <a:pt x="54337" y="6283"/>
                </a:lnTo>
                <a:cubicBezTo>
                  <a:pt x="54337" y="6279"/>
                  <a:pt x="54338" y="6276"/>
                  <a:pt x="54339" y="6273"/>
                </a:cubicBezTo>
                <a:cubicBezTo>
                  <a:pt x="54740" y="6094"/>
                  <a:pt x="55160" y="5943"/>
                  <a:pt x="55588" y="5827"/>
                </a:cubicBezTo>
                <a:close/>
                <a:moveTo>
                  <a:pt x="36336" y="6612"/>
                </a:moveTo>
                <a:cubicBezTo>
                  <a:pt x="37202" y="7120"/>
                  <a:pt x="37969" y="7789"/>
                  <a:pt x="38584" y="8583"/>
                </a:cubicBezTo>
                <a:cubicBezTo>
                  <a:pt x="38531" y="8672"/>
                  <a:pt x="38468" y="8753"/>
                  <a:pt x="38406" y="8842"/>
                </a:cubicBezTo>
                <a:cubicBezTo>
                  <a:pt x="38013" y="8503"/>
                  <a:pt x="37594" y="8209"/>
                  <a:pt x="37139" y="7950"/>
                </a:cubicBezTo>
                <a:cubicBezTo>
                  <a:pt x="36863" y="7522"/>
                  <a:pt x="36586" y="7058"/>
                  <a:pt x="36336" y="6612"/>
                </a:cubicBezTo>
                <a:close/>
                <a:moveTo>
                  <a:pt x="28075" y="6496"/>
                </a:moveTo>
                <a:cubicBezTo>
                  <a:pt x="28298" y="6924"/>
                  <a:pt x="28566" y="7343"/>
                  <a:pt x="28807" y="7763"/>
                </a:cubicBezTo>
                <a:lnTo>
                  <a:pt x="28843" y="7807"/>
                </a:lnTo>
                <a:cubicBezTo>
                  <a:pt x="28548" y="7959"/>
                  <a:pt x="28263" y="8128"/>
                  <a:pt x="27986" y="8307"/>
                </a:cubicBezTo>
                <a:cubicBezTo>
                  <a:pt x="27665" y="8512"/>
                  <a:pt x="27353" y="8744"/>
                  <a:pt x="27058" y="8994"/>
                </a:cubicBezTo>
                <a:cubicBezTo>
                  <a:pt x="26880" y="8583"/>
                  <a:pt x="26639" y="8146"/>
                  <a:pt x="26371" y="7736"/>
                </a:cubicBezTo>
                <a:cubicBezTo>
                  <a:pt x="26639" y="7486"/>
                  <a:pt x="26925" y="7254"/>
                  <a:pt x="27219" y="7031"/>
                </a:cubicBezTo>
                <a:lnTo>
                  <a:pt x="27986" y="8307"/>
                </a:lnTo>
                <a:cubicBezTo>
                  <a:pt x="27736" y="7861"/>
                  <a:pt x="27478" y="7441"/>
                  <a:pt x="27228" y="7031"/>
                </a:cubicBezTo>
                <a:cubicBezTo>
                  <a:pt x="27496" y="6835"/>
                  <a:pt x="27781" y="6656"/>
                  <a:pt x="28075" y="6496"/>
                </a:cubicBezTo>
                <a:close/>
                <a:moveTo>
                  <a:pt x="25578" y="8601"/>
                </a:moveTo>
                <a:lnTo>
                  <a:pt x="25908" y="9145"/>
                </a:lnTo>
                <a:cubicBezTo>
                  <a:pt x="25801" y="8967"/>
                  <a:pt x="25693" y="8780"/>
                  <a:pt x="25578" y="8601"/>
                </a:cubicBezTo>
                <a:close/>
                <a:moveTo>
                  <a:pt x="59147" y="5630"/>
                </a:moveTo>
                <a:cubicBezTo>
                  <a:pt x="59531" y="5693"/>
                  <a:pt x="59915" y="5782"/>
                  <a:pt x="60289" y="5898"/>
                </a:cubicBezTo>
                <a:cubicBezTo>
                  <a:pt x="60396" y="5934"/>
                  <a:pt x="60503" y="5969"/>
                  <a:pt x="60610" y="6005"/>
                </a:cubicBezTo>
                <a:cubicBezTo>
                  <a:pt x="60682" y="6103"/>
                  <a:pt x="60771" y="6166"/>
                  <a:pt x="60878" y="6201"/>
                </a:cubicBezTo>
                <a:cubicBezTo>
                  <a:pt x="60961" y="6236"/>
                  <a:pt x="61044" y="6249"/>
                  <a:pt x="61127" y="6249"/>
                </a:cubicBezTo>
                <a:cubicBezTo>
                  <a:pt x="61151" y="6249"/>
                  <a:pt x="61175" y="6248"/>
                  <a:pt x="61199" y="6246"/>
                </a:cubicBezTo>
                <a:cubicBezTo>
                  <a:pt x="61235" y="6264"/>
                  <a:pt x="61280" y="6282"/>
                  <a:pt x="61315" y="6300"/>
                </a:cubicBezTo>
                <a:lnTo>
                  <a:pt x="60985" y="7575"/>
                </a:lnTo>
                <a:cubicBezTo>
                  <a:pt x="61101" y="7147"/>
                  <a:pt x="61226" y="6728"/>
                  <a:pt x="61324" y="6300"/>
                </a:cubicBezTo>
                <a:cubicBezTo>
                  <a:pt x="61672" y="6460"/>
                  <a:pt x="62011" y="6656"/>
                  <a:pt x="62332" y="6862"/>
                </a:cubicBezTo>
                <a:cubicBezTo>
                  <a:pt x="62680" y="7093"/>
                  <a:pt x="63019" y="7352"/>
                  <a:pt x="63331" y="7638"/>
                </a:cubicBezTo>
                <a:lnTo>
                  <a:pt x="62930" y="9154"/>
                </a:lnTo>
                <a:cubicBezTo>
                  <a:pt x="62609" y="8860"/>
                  <a:pt x="62270" y="8601"/>
                  <a:pt x="61922" y="8369"/>
                </a:cubicBezTo>
                <a:cubicBezTo>
                  <a:pt x="61601" y="8155"/>
                  <a:pt x="61271" y="7968"/>
                  <a:pt x="60932" y="7798"/>
                </a:cubicBezTo>
                <a:lnTo>
                  <a:pt x="60985" y="7575"/>
                </a:lnTo>
                <a:lnTo>
                  <a:pt x="60985" y="7575"/>
                </a:lnTo>
                <a:cubicBezTo>
                  <a:pt x="60967" y="7647"/>
                  <a:pt x="60949" y="7718"/>
                  <a:pt x="60923" y="7798"/>
                </a:cubicBezTo>
                <a:cubicBezTo>
                  <a:pt x="60602" y="7638"/>
                  <a:pt x="60263" y="7495"/>
                  <a:pt x="59924" y="7370"/>
                </a:cubicBezTo>
                <a:cubicBezTo>
                  <a:pt x="59549" y="7236"/>
                  <a:pt x="59165" y="7129"/>
                  <a:pt x="58782" y="7049"/>
                </a:cubicBezTo>
                <a:cubicBezTo>
                  <a:pt x="58915" y="6585"/>
                  <a:pt x="59040" y="6094"/>
                  <a:pt x="59147" y="5630"/>
                </a:cubicBezTo>
                <a:close/>
                <a:moveTo>
                  <a:pt x="64223" y="8565"/>
                </a:moveTo>
                <a:lnTo>
                  <a:pt x="64223" y="8565"/>
                </a:lnTo>
                <a:cubicBezTo>
                  <a:pt x="64170" y="8762"/>
                  <a:pt x="64116" y="8958"/>
                  <a:pt x="64072" y="9163"/>
                </a:cubicBezTo>
                <a:lnTo>
                  <a:pt x="64223" y="8565"/>
                </a:lnTo>
                <a:close/>
                <a:moveTo>
                  <a:pt x="25908" y="9145"/>
                </a:moveTo>
                <a:cubicBezTo>
                  <a:pt x="26024" y="9350"/>
                  <a:pt x="26148" y="9547"/>
                  <a:pt x="26273" y="9743"/>
                </a:cubicBezTo>
                <a:lnTo>
                  <a:pt x="25908" y="9145"/>
                </a:lnTo>
                <a:close/>
                <a:moveTo>
                  <a:pt x="49209" y="6977"/>
                </a:moveTo>
                <a:cubicBezTo>
                  <a:pt x="49522" y="7352"/>
                  <a:pt x="49825" y="7736"/>
                  <a:pt x="50137" y="8146"/>
                </a:cubicBezTo>
                <a:lnTo>
                  <a:pt x="48728" y="9814"/>
                </a:lnTo>
                <a:cubicBezTo>
                  <a:pt x="48478" y="9484"/>
                  <a:pt x="48219" y="9172"/>
                  <a:pt x="47951" y="8869"/>
                </a:cubicBezTo>
                <a:lnTo>
                  <a:pt x="49209" y="6977"/>
                </a:lnTo>
                <a:close/>
                <a:moveTo>
                  <a:pt x="26363" y="7754"/>
                </a:moveTo>
                <a:lnTo>
                  <a:pt x="27049" y="9003"/>
                </a:lnTo>
                <a:cubicBezTo>
                  <a:pt x="26773" y="9235"/>
                  <a:pt x="26514" y="9484"/>
                  <a:pt x="26273" y="9743"/>
                </a:cubicBezTo>
                <a:cubicBezTo>
                  <a:pt x="25988" y="10055"/>
                  <a:pt x="25720" y="10376"/>
                  <a:pt x="25479" y="10715"/>
                </a:cubicBezTo>
                <a:cubicBezTo>
                  <a:pt x="25292" y="10350"/>
                  <a:pt x="25096" y="9984"/>
                  <a:pt x="24873" y="9645"/>
                </a:cubicBezTo>
                <a:cubicBezTo>
                  <a:pt x="25078" y="9279"/>
                  <a:pt x="25319" y="8931"/>
                  <a:pt x="25578" y="8601"/>
                </a:cubicBezTo>
                <a:cubicBezTo>
                  <a:pt x="25818" y="8298"/>
                  <a:pt x="26077" y="8012"/>
                  <a:pt x="26363" y="7754"/>
                </a:cubicBezTo>
                <a:close/>
                <a:moveTo>
                  <a:pt x="50316" y="8387"/>
                </a:moveTo>
                <a:cubicBezTo>
                  <a:pt x="50530" y="8672"/>
                  <a:pt x="50735" y="8967"/>
                  <a:pt x="50940" y="9261"/>
                </a:cubicBezTo>
                <a:lnTo>
                  <a:pt x="49593" y="10992"/>
                </a:lnTo>
                <a:cubicBezTo>
                  <a:pt x="49370" y="10680"/>
                  <a:pt x="49147" y="10367"/>
                  <a:pt x="48924" y="10064"/>
                </a:cubicBezTo>
                <a:lnTo>
                  <a:pt x="50316" y="8387"/>
                </a:lnTo>
                <a:close/>
                <a:moveTo>
                  <a:pt x="63849" y="1072"/>
                </a:moveTo>
                <a:lnTo>
                  <a:pt x="63849" y="1072"/>
                </a:lnTo>
                <a:cubicBezTo>
                  <a:pt x="65142" y="2526"/>
                  <a:pt x="67551" y="6148"/>
                  <a:pt x="66409" y="11866"/>
                </a:cubicBezTo>
                <a:cubicBezTo>
                  <a:pt x="66043" y="10278"/>
                  <a:pt x="65240" y="8797"/>
                  <a:pt x="64045" y="7602"/>
                </a:cubicBezTo>
                <a:cubicBezTo>
                  <a:pt x="63385" y="6933"/>
                  <a:pt x="62627" y="6380"/>
                  <a:pt x="61806" y="5969"/>
                </a:cubicBezTo>
                <a:cubicBezTo>
                  <a:pt x="62386" y="5514"/>
                  <a:pt x="62948" y="4578"/>
                  <a:pt x="63331" y="3614"/>
                </a:cubicBezTo>
                <a:cubicBezTo>
                  <a:pt x="63644" y="2785"/>
                  <a:pt x="63858" y="1946"/>
                  <a:pt x="63858" y="1295"/>
                </a:cubicBezTo>
                <a:cubicBezTo>
                  <a:pt x="63858" y="1215"/>
                  <a:pt x="63858" y="1143"/>
                  <a:pt x="63849" y="1072"/>
                </a:cubicBezTo>
                <a:close/>
                <a:moveTo>
                  <a:pt x="25702" y="1170"/>
                </a:moveTo>
                <a:cubicBezTo>
                  <a:pt x="25702" y="1197"/>
                  <a:pt x="25702" y="1232"/>
                  <a:pt x="25702" y="1268"/>
                </a:cubicBezTo>
                <a:cubicBezTo>
                  <a:pt x="25702" y="1946"/>
                  <a:pt x="25952" y="2847"/>
                  <a:pt x="26327" y="3721"/>
                </a:cubicBezTo>
                <a:cubicBezTo>
                  <a:pt x="26791" y="4747"/>
                  <a:pt x="27380" y="5586"/>
                  <a:pt x="27942" y="6005"/>
                </a:cubicBezTo>
                <a:cubicBezTo>
                  <a:pt x="25578" y="7263"/>
                  <a:pt x="23865" y="9556"/>
                  <a:pt x="23401" y="12277"/>
                </a:cubicBezTo>
                <a:cubicBezTo>
                  <a:pt x="22009" y="6424"/>
                  <a:pt x="24445" y="2660"/>
                  <a:pt x="25702" y="1170"/>
                </a:cubicBezTo>
                <a:close/>
                <a:moveTo>
                  <a:pt x="56915" y="7208"/>
                </a:moveTo>
                <a:cubicBezTo>
                  <a:pt x="57898" y="7208"/>
                  <a:pt x="58881" y="7372"/>
                  <a:pt x="59816" y="7700"/>
                </a:cubicBezTo>
                <a:cubicBezTo>
                  <a:pt x="57970" y="11723"/>
                  <a:pt x="55062" y="12482"/>
                  <a:pt x="53358" y="12544"/>
                </a:cubicBezTo>
                <a:cubicBezTo>
                  <a:pt x="52831" y="11331"/>
                  <a:pt x="52180" y="10189"/>
                  <a:pt x="51475" y="9127"/>
                </a:cubicBezTo>
                <a:cubicBezTo>
                  <a:pt x="53048" y="7844"/>
                  <a:pt x="54982" y="7208"/>
                  <a:pt x="56915" y="7208"/>
                </a:cubicBezTo>
                <a:close/>
                <a:moveTo>
                  <a:pt x="63340" y="7647"/>
                </a:moveTo>
                <a:cubicBezTo>
                  <a:pt x="63456" y="7745"/>
                  <a:pt x="63563" y="7852"/>
                  <a:pt x="63670" y="7959"/>
                </a:cubicBezTo>
                <a:cubicBezTo>
                  <a:pt x="63867" y="8155"/>
                  <a:pt x="64054" y="8351"/>
                  <a:pt x="64223" y="8565"/>
                </a:cubicBezTo>
                <a:cubicBezTo>
                  <a:pt x="64536" y="8940"/>
                  <a:pt x="64821" y="9342"/>
                  <a:pt x="65062" y="9770"/>
                </a:cubicBezTo>
                <a:cubicBezTo>
                  <a:pt x="65017" y="9930"/>
                  <a:pt x="64973" y="10100"/>
                  <a:pt x="64919" y="10278"/>
                </a:cubicBezTo>
                <a:cubicBezTo>
                  <a:pt x="64866" y="10510"/>
                  <a:pt x="64821" y="10760"/>
                  <a:pt x="64768" y="11001"/>
                </a:cubicBezTo>
                <a:lnTo>
                  <a:pt x="65071" y="9788"/>
                </a:lnTo>
                <a:cubicBezTo>
                  <a:pt x="65321" y="10225"/>
                  <a:pt x="65526" y="10671"/>
                  <a:pt x="65687" y="11144"/>
                </a:cubicBezTo>
                <a:cubicBezTo>
                  <a:pt x="65544" y="11679"/>
                  <a:pt x="65401" y="12187"/>
                  <a:pt x="65285" y="12660"/>
                </a:cubicBezTo>
                <a:cubicBezTo>
                  <a:pt x="65116" y="12214"/>
                  <a:pt x="64919" y="11777"/>
                  <a:pt x="64678" y="11358"/>
                </a:cubicBezTo>
                <a:cubicBezTo>
                  <a:pt x="64714" y="11242"/>
                  <a:pt x="64741" y="11117"/>
                  <a:pt x="64768" y="11001"/>
                </a:cubicBezTo>
                <a:lnTo>
                  <a:pt x="64768" y="11001"/>
                </a:lnTo>
                <a:lnTo>
                  <a:pt x="64678" y="11349"/>
                </a:lnTo>
                <a:cubicBezTo>
                  <a:pt x="64438" y="10921"/>
                  <a:pt x="64161" y="10510"/>
                  <a:pt x="63849" y="10127"/>
                </a:cubicBezTo>
                <a:cubicBezTo>
                  <a:pt x="63867" y="10064"/>
                  <a:pt x="63876" y="10011"/>
                  <a:pt x="63893" y="9966"/>
                </a:cubicBezTo>
                <a:cubicBezTo>
                  <a:pt x="63956" y="9698"/>
                  <a:pt x="64009" y="9431"/>
                  <a:pt x="64072" y="9163"/>
                </a:cubicBezTo>
                <a:lnTo>
                  <a:pt x="64072" y="9163"/>
                </a:lnTo>
                <a:lnTo>
                  <a:pt x="63831" y="10109"/>
                </a:lnTo>
                <a:cubicBezTo>
                  <a:pt x="63653" y="9886"/>
                  <a:pt x="63465" y="9672"/>
                  <a:pt x="63269" y="9466"/>
                </a:cubicBezTo>
                <a:cubicBezTo>
                  <a:pt x="63162" y="9359"/>
                  <a:pt x="63055" y="9261"/>
                  <a:pt x="62939" y="9154"/>
                </a:cubicBezTo>
                <a:cubicBezTo>
                  <a:pt x="63082" y="8655"/>
                  <a:pt x="63233" y="8128"/>
                  <a:pt x="63340" y="7647"/>
                </a:cubicBezTo>
                <a:close/>
                <a:moveTo>
                  <a:pt x="32848" y="7201"/>
                </a:moveTo>
                <a:cubicBezTo>
                  <a:pt x="34293" y="7201"/>
                  <a:pt x="35667" y="7548"/>
                  <a:pt x="36880" y="8218"/>
                </a:cubicBezTo>
                <a:cubicBezTo>
                  <a:pt x="36880" y="8218"/>
                  <a:pt x="36889" y="8226"/>
                  <a:pt x="36889" y="8226"/>
                </a:cubicBezTo>
                <a:cubicBezTo>
                  <a:pt x="37362" y="8476"/>
                  <a:pt x="37799" y="8788"/>
                  <a:pt x="38210" y="9136"/>
                </a:cubicBezTo>
                <a:cubicBezTo>
                  <a:pt x="37451" y="10269"/>
                  <a:pt x="36765" y="11500"/>
                  <a:pt x="36220" y="12803"/>
                </a:cubicBezTo>
                <a:cubicBezTo>
                  <a:pt x="36208" y="12803"/>
                  <a:pt x="36195" y="12803"/>
                  <a:pt x="36181" y="12803"/>
                </a:cubicBezTo>
                <a:cubicBezTo>
                  <a:pt x="35212" y="12803"/>
                  <a:pt x="31713" y="12461"/>
                  <a:pt x="29663" y="7816"/>
                </a:cubicBezTo>
                <a:cubicBezTo>
                  <a:pt x="30654" y="7415"/>
                  <a:pt x="31733" y="7201"/>
                  <a:pt x="32848" y="7201"/>
                </a:cubicBezTo>
                <a:close/>
                <a:moveTo>
                  <a:pt x="24864" y="9654"/>
                </a:moveTo>
                <a:lnTo>
                  <a:pt x="25479" y="10724"/>
                </a:lnTo>
                <a:cubicBezTo>
                  <a:pt x="25239" y="11063"/>
                  <a:pt x="25015" y="11429"/>
                  <a:pt x="24828" y="11804"/>
                </a:cubicBezTo>
                <a:lnTo>
                  <a:pt x="24676" y="11545"/>
                </a:lnTo>
                <a:lnTo>
                  <a:pt x="24676" y="11545"/>
                </a:lnTo>
                <a:cubicBezTo>
                  <a:pt x="24721" y="11634"/>
                  <a:pt x="24766" y="11732"/>
                  <a:pt x="24810" y="11822"/>
                </a:cubicBezTo>
                <a:cubicBezTo>
                  <a:pt x="24614" y="12223"/>
                  <a:pt x="24436" y="12642"/>
                  <a:pt x="24293" y="13079"/>
                </a:cubicBezTo>
                <a:cubicBezTo>
                  <a:pt x="24168" y="12874"/>
                  <a:pt x="24043" y="12678"/>
                  <a:pt x="23927" y="12455"/>
                </a:cubicBezTo>
                <a:cubicBezTo>
                  <a:pt x="23918" y="12437"/>
                  <a:pt x="23900" y="12419"/>
                  <a:pt x="23883" y="12401"/>
                </a:cubicBezTo>
                <a:cubicBezTo>
                  <a:pt x="23972" y="11875"/>
                  <a:pt x="24106" y="11367"/>
                  <a:pt x="24284" y="10885"/>
                </a:cubicBezTo>
                <a:lnTo>
                  <a:pt x="24676" y="11545"/>
                </a:lnTo>
                <a:cubicBezTo>
                  <a:pt x="24552" y="11313"/>
                  <a:pt x="24427" y="11081"/>
                  <a:pt x="24293" y="10867"/>
                </a:cubicBezTo>
                <a:cubicBezTo>
                  <a:pt x="24453" y="10448"/>
                  <a:pt x="24641" y="10037"/>
                  <a:pt x="24864" y="9654"/>
                </a:cubicBezTo>
                <a:close/>
                <a:moveTo>
                  <a:pt x="44847" y="6201"/>
                </a:moveTo>
                <a:lnTo>
                  <a:pt x="44900" y="6237"/>
                </a:lnTo>
                <a:cubicBezTo>
                  <a:pt x="45034" y="6344"/>
                  <a:pt x="45168" y="6469"/>
                  <a:pt x="45311" y="6594"/>
                </a:cubicBezTo>
                <a:lnTo>
                  <a:pt x="45311" y="6612"/>
                </a:lnTo>
                <a:lnTo>
                  <a:pt x="45329" y="6612"/>
                </a:lnTo>
                <a:cubicBezTo>
                  <a:pt x="46096" y="7308"/>
                  <a:pt x="47050" y="8253"/>
                  <a:pt x="47978" y="9368"/>
                </a:cubicBezTo>
                <a:cubicBezTo>
                  <a:pt x="46926" y="9975"/>
                  <a:pt x="45382" y="11295"/>
                  <a:pt x="44918" y="14025"/>
                </a:cubicBezTo>
                <a:cubicBezTo>
                  <a:pt x="44472" y="11251"/>
                  <a:pt x="42840" y="9904"/>
                  <a:pt x="41725" y="9297"/>
                </a:cubicBezTo>
                <a:cubicBezTo>
                  <a:pt x="43000" y="7789"/>
                  <a:pt x="44258" y="6692"/>
                  <a:pt x="44847" y="6201"/>
                </a:cubicBezTo>
                <a:close/>
                <a:moveTo>
                  <a:pt x="51118" y="9529"/>
                </a:moveTo>
                <a:cubicBezTo>
                  <a:pt x="51779" y="10528"/>
                  <a:pt x="52385" y="11599"/>
                  <a:pt x="52876" y="12723"/>
                </a:cubicBezTo>
                <a:lnTo>
                  <a:pt x="51404" y="14516"/>
                </a:lnTo>
                <a:cubicBezTo>
                  <a:pt x="51118" y="13704"/>
                  <a:pt x="50753" y="12928"/>
                  <a:pt x="50324" y="12178"/>
                </a:cubicBezTo>
                <a:lnTo>
                  <a:pt x="50316" y="12107"/>
                </a:lnTo>
                <a:cubicBezTo>
                  <a:pt x="50307" y="12107"/>
                  <a:pt x="50298" y="12107"/>
                  <a:pt x="50289" y="12116"/>
                </a:cubicBezTo>
                <a:cubicBezTo>
                  <a:pt x="50119" y="11831"/>
                  <a:pt x="49950" y="11545"/>
                  <a:pt x="49771" y="11268"/>
                </a:cubicBezTo>
                <a:lnTo>
                  <a:pt x="51118" y="9529"/>
                </a:lnTo>
                <a:close/>
                <a:moveTo>
                  <a:pt x="23883" y="12419"/>
                </a:moveTo>
                <a:lnTo>
                  <a:pt x="24284" y="13088"/>
                </a:lnTo>
                <a:cubicBezTo>
                  <a:pt x="24123" y="13597"/>
                  <a:pt x="23998" y="14123"/>
                  <a:pt x="23918" y="14667"/>
                </a:cubicBezTo>
                <a:cubicBezTo>
                  <a:pt x="23883" y="14605"/>
                  <a:pt x="23847" y="14543"/>
                  <a:pt x="23811" y="14480"/>
                </a:cubicBezTo>
                <a:cubicBezTo>
                  <a:pt x="23793" y="14257"/>
                  <a:pt x="23775" y="14016"/>
                  <a:pt x="23775" y="13757"/>
                </a:cubicBezTo>
                <a:cubicBezTo>
                  <a:pt x="23775" y="13302"/>
                  <a:pt x="23811" y="12856"/>
                  <a:pt x="23883" y="12419"/>
                </a:cubicBezTo>
                <a:close/>
                <a:moveTo>
                  <a:pt x="65883" y="11786"/>
                </a:moveTo>
                <a:cubicBezTo>
                  <a:pt x="66133" y="12749"/>
                  <a:pt x="66195" y="13757"/>
                  <a:pt x="66061" y="14748"/>
                </a:cubicBezTo>
                <a:cubicBezTo>
                  <a:pt x="65963" y="14766"/>
                  <a:pt x="65865" y="14783"/>
                  <a:pt x="65767" y="14801"/>
                </a:cubicBezTo>
                <a:cubicBezTo>
                  <a:pt x="65722" y="14302"/>
                  <a:pt x="65624" y="13802"/>
                  <a:pt x="65490" y="13311"/>
                </a:cubicBezTo>
                <a:cubicBezTo>
                  <a:pt x="65597" y="12821"/>
                  <a:pt x="65740" y="12330"/>
                  <a:pt x="65883" y="11786"/>
                </a:cubicBezTo>
                <a:close/>
                <a:moveTo>
                  <a:pt x="23820" y="14525"/>
                </a:moveTo>
                <a:lnTo>
                  <a:pt x="23918" y="14685"/>
                </a:lnTo>
                <a:cubicBezTo>
                  <a:pt x="23909" y="14766"/>
                  <a:pt x="23900" y="14837"/>
                  <a:pt x="23891" y="14917"/>
                </a:cubicBezTo>
                <a:cubicBezTo>
                  <a:pt x="23883" y="14908"/>
                  <a:pt x="23874" y="14908"/>
                  <a:pt x="23856" y="14908"/>
                </a:cubicBezTo>
                <a:cubicBezTo>
                  <a:pt x="23847" y="14792"/>
                  <a:pt x="23829" y="14658"/>
                  <a:pt x="23820" y="14525"/>
                </a:cubicBezTo>
                <a:close/>
                <a:moveTo>
                  <a:pt x="60316" y="7896"/>
                </a:moveTo>
                <a:lnTo>
                  <a:pt x="60316" y="7896"/>
                </a:lnTo>
                <a:cubicBezTo>
                  <a:pt x="61306" y="8316"/>
                  <a:pt x="62225" y="8922"/>
                  <a:pt x="63019" y="9716"/>
                </a:cubicBezTo>
                <a:cubicBezTo>
                  <a:pt x="64393" y="11126"/>
                  <a:pt x="65249" y="12955"/>
                  <a:pt x="65428" y="14864"/>
                </a:cubicBezTo>
                <a:cubicBezTo>
                  <a:pt x="64099" y="15131"/>
                  <a:pt x="62743" y="15506"/>
                  <a:pt x="61440" y="16041"/>
                </a:cubicBezTo>
                <a:cubicBezTo>
                  <a:pt x="60780" y="15444"/>
                  <a:pt x="58416" y="12732"/>
                  <a:pt x="60316" y="7896"/>
                </a:cubicBezTo>
                <a:close/>
                <a:moveTo>
                  <a:pt x="29146" y="8048"/>
                </a:moveTo>
                <a:lnTo>
                  <a:pt x="29146" y="8048"/>
                </a:lnTo>
                <a:cubicBezTo>
                  <a:pt x="30734" y="12268"/>
                  <a:pt x="29137" y="14846"/>
                  <a:pt x="27968" y="16059"/>
                </a:cubicBezTo>
                <a:cubicBezTo>
                  <a:pt x="26746" y="15586"/>
                  <a:pt x="25488" y="15238"/>
                  <a:pt x="24257" y="14989"/>
                </a:cubicBezTo>
                <a:cubicBezTo>
                  <a:pt x="24578" y="11902"/>
                  <a:pt x="26505" y="9315"/>
                  <a:pt x="29146" y="8048"/>
                </a:cubicBezTo>
                <a:close/>
                <a:moveTo>
                  <a:pt x="53010" y="13044"/>
                </a:moveTo>
                <a:cubicBezTo>
                  <a:pt x="53233" y="13588"/>
                  <a:pt x="53438" y="14141"/>
                  <a:pt x="53599" y="14703"/>
                </a:cubicBezTo>
                <a:lnTo>
                  <a:pt x="51948" y="16942"/>
                </a:lnTo>
                <a:cubicBezTo>
                  <a:pt x="51948" y="16915"/>
                  <a:pt x="51948" y="16898"/>
                  <a:pt x="51948" y="16871"/>
                </a:cubicBezTo>
                <a:cubicBezTo>
                  <a:pt x="51957" y="16862"/>
                  <a:pt x="51975" y="16844"/>
                  <a:pt x="51993" y="16835"/>
                </a:cubicBezTo>
                <a:lnTo>
                  <a:pt x="51930" y="16782"/>
                </a:lnTo>
                <a:cubicBezTo>
                  <a:pt x="51859" y="16113"/>
                  <a:pt x="51707" y="15444"/>
                  <a:pt x="51493" y="14801"/>
                </a:cubicBezTo>
                <a:lnTo>
                  <a:pt x="51493" y="14801"/>
                </a:lnTo>
                <a:lnTo>
                  <a:pt x="51520" y="14828"/>
                </a:lnTo>
                <a:lnTo>
                  <a:pt x="53010" y="13044"/>
                </a:lnTo>
                <a:close/>
                <a:moveTo>
                  <a:pt x="70736" y="14801"/>
                </a:moveTo>
                <a:lnTo>
                  <a:pt x="70290" y="17103"/>
                </a:lnTo>
                <a:cubicBezTo>
                  <a:pt x="70155" y="17101"/>
                  <a:pt x="70016" y="17100"/>
                  <a:pt x="69874" y="17100"/>
                </a:cubicBezTo>
                <a:cubicBezTo>
                  <a:pt x="69413" y="17100"/>
                  <a:pt x="68912" y="17111"/>
                  <a:pt x="68381" y="17139"/>
                </a:cubicBezTo>
                <a:lnTo>
                  <a:pt x="68854" y="14899"/>
                </a:lnTo>
                <a:cubicBezTo>
                  <a:pt x="69514" y="14846"/>
                  <a:pt x="70147" y="14819"/>
                  <a:pt x="70736" y="14801"/>
                </a:cubicBezTo>
                <a:close/>
                <a:moveTo>
                  <a:pt x="71553" y="14798"/>
                </a:moveTo>
                <a:cubicBezTo>
                  <a:pt x="71991" y="14798"/>
                  <a:pt x="72395" y="14806"/>
                  <a:pt x="72761" y="14819"/>
                </a:cubicBezTo>
                <a:lnTo>
                  <a:pt x="71298" y="17147"/>
                </a:lnTo>
                <a:cubicBezTo>
                  <a:pt x="71075" y="17130"/>
                  <a:pt x="70834" y="17121"/>
                  <a:pt x="70575" y="17112"/>
                </a:cubicBezTo>
                <a:lnTo>
                  <a:pt x="71057" y="14801"/>
                </a:lnTo>
                <a:cubicBezTo>
                  <a:pt x="71227" y="14799"/>
                  <a:pt x="71392" y="14798"/>
                  <a:pt x="71553" y="14798"/>
                </a:cubicBezTo>
                <a:close/>
                <a:moveTo>
                  <a:pt x="73109" y="14828"/>
                </a:moveTo>
                <a:cubicBezTo>
                  <a:pt x="73769" y="14864"/>
                  <a:pt x="74277" y="14908"/>
                  <a:pt x="74590" y="14935"/>
                </a:cubicBezTo>
                <a:lnTo>
                  <a:pt x="72297" y="17228"/>
                </a:lnTo>
                <a:cubicBezTo>
                  <a:pt x="72128" y="17210"/>
                  <a:pt x="71904" y="17192"/>
                  <a:pt x="71637" y="17165"/>
                </a:cubicBezTo>
                <a:lnTo>
                  <a:pt x="73109" y="14828"/>
                </a:lnTo>
                <a:close/>
                <a:moveTo>
                  <a:pt x="68550" y="14926"/>
                </a:moveTo>
                <a:lnTo>
                  <a:pt x="68051" y="17156"/>
                </a:lnTo>
                <a:cubicBezTo>
                  <a:pt x="67658" y="17183"/>
                  <a:pt x="67248" y="17219"/>
                  <a:pt x="66828" y="17272"/>
                </a:cubicBezTo>
                <a:lnTo>
                  <a:pt x="67069" y="15096"/>
                </a:lnTo>
                <a:cubicBezTo>
                  <a:pt x="67569" y="15024"/>
                  <a:pt x="68068" y="14971"/>
                  <a:pt x="68550" y="14926"/>
                </a:cubicBezTo>
                <a:close/>
                <a:moveTo>
                  <a:pt x="30056" y="9529"/>
                </a:moveTo>
                <a:lnTo>
                  <a:pt x="30056" y="9529"/>
                </a:lnTo>
                <a:cubicBezTo>
                  <a:pt x="32117" y="12794"/>
                  <a:pt x="34971" y="13204"/>
                  <a:pt x="36042" y="13240"/>
                </a:cubicBezTo>
                <a:cubicBezTo>
                  <a:pt x="35703" y="14105"/>
                  <a:pt x="35435" y="14997"/>
                  <a:pt x="35266" y="15907"/>
                </a:cubicBezTo>
                <a:cubicBezTo>
                  <a:pt x="34168" y="15649"/>
                  <a:pt x="32393" y="14810"/>
                  <a:pt x="31358" y="12170"/>
                </a:cubicBezTo>
                <a:lnTo>
                  <a:pt x="31269" y="12205"/>
                </a:lnTo>
                <a:cubicBezTo>
                  <a:pt x="31269" y="12187"/>
                  <a:pt x="31269" y="12178"/>
                  <a:pt x="31260" y="12170"/>
                </a:cubicBezTo>
                <a:lnTo>
                  <a:pt x="30984" y="12277"/>
                </a:lnTo>
                <a:cubicBezTo>
                  <a:pt x="31858" y="14721"/>
                  <a:pt x="31394" y="16425"/>
                  <a:pt x="30823" y="17486"/>
                </a:cubicBezTo>
                <a:cubicBezTo>
                  <a:pt x="30065" y="17005"/>
                  <a:pt x="29253" y="16585"/>
                  <a:pt x="28423" y="16237"/>
                </a:cubicBezTo>
                <a:cubicBezTo>
                  <a:pt x="29333" y="15212"/>
                  <a:pt x="30761" y="12990"/>
                  <a:pt x="30056" y="9529"/>
                </a:cubicBezTo>
                <a:close/>
                <a:moveTo>
                  <a:pt x="66757" y="15140"/>
                </a:moveTo>
                <a:lnTo>
                  <a:pt x="66543" y="17308"/>
                </a:lnTo>
                <a:cubicBezTo>
                  <a:pt x="66186" y="17353"/>
                  <a:pt x="65811" y="17415"/>
                  <a:pt x="65446" y="17486"/>
                </a:cubicBezTo>
                <a:lnTo>
                  <a:pt x="65731" y="15319"/>
                </a:lnTo>
                <a:cubicBezTo>
                  <a:pt x="66070" y="15247"/>
                  <a:pt x="66418" y="15194"/>
                  <a:pt x="66757" y="15140"/>
                </a:cubicBezTo>
                <a:close/>
                <a:moveTo>
                  <a:pt x="59388" y="9404"/>
                </a:moveTo>
                <a:lnTo>
                  <a:pt x="59388" y="9404"/>
                </a:lnTo>
                <a:cubicBezTo>
                  <a:pt x="59228" y="10127"/>
                  <a:pt x="59165" y="10796"/>
                  <a:pt x="59165" y="11393"/>
                </a:cubicBezTo>
                <a:cubicBezTo>
                  <a:pt x="59165" y="13989"/>
                  <a:pt x="60379" y="15604"/>
                  <a:pt x="60967" y="16246"/>
                </a:cubicBezTo>
                <a:cubicBezTo>
                  <a:pt x="60129" y="16621"/>
                  <a:pt x="59308" y="17058"/>
                  <a:pt x="58541" y="17576"/>
                </a:cubicBezTo>
                <a:cubicBezTo>
                  <a:pt x="57943" y="16594"/>
                  <a:pt x="57283" y="14766"/>
                  <a:pt x="58425" y="12170"/>
                </a:cubicBezTo>
                <a:lnTo>
                  <a:pt x="58362" y="12143"/>
                </a:lnTo>
                <a:lnTo>
                  <a:pt x="58113" y="11982"/>
                </a:lnTo>
                <a:cubicBezTo>
                  <a:pt x="56989" y="14266"/>
                  <a:pt x="55481" y="15194"/>
                  <a:pt x="54348" y="15568"/>
                </a:cubicBezTo>
                <a:cubicBezTo>
                  <a:pt x="54152" y="14685"/>
                  <a:pt x="53875" y="13820"/>
                  <a:pt x="53536" y="12981"/>
                </a:cubicBezTo>
                <a:cubicBezTo>
                  <a:pt x="54928" y="12892"/>
                  <a:pt x="57470" y="12303"/>
                  <a:pt x="59388" y="9404"/>
                </a:cubicBezTo>
                <a:close/>
                <a:moveTo>
                  <a:pt x="50209" y="12598"/>
                </a:moveTo>
                <a:cubicBezTo>
                  <a:pt x="50887" y="13856"/>
                  <a:pt x="51404" y="15212"/>
                  <a:pt x="51600" y="16621"/>
                </a:cubicBezTo>
                <a:cubicBezTo>
                  <a:pt x="50913" y="17201"/>
                  <a:pt x="50200" y="17549"/>
                  <a:pt x="49441" y="17665"/>
                </a:cubicBezTo>
                <a:cubicBezTo>
                  <a:pt x="49513" y="15836"/>
                  <a:pt x="48478" y="14284"/>
                  <a:pt x="48103" y="13802"/>
                </a:cubicBezTo>
                <a:cubicBezTo>
                  <a:pt x="48995" y="13062"/>
                  <a:pt x="49834" y="12723"/>
                  <a:pt x="50209" y="12598"/>
                </a:cubicBezTo>
                <a:close/>
                <a:moveTo>
                  <a:pt x="47800" y="14070"/>
                </a:moveTo>
                <a:cubicBezTo>
                  <a:pt x="48166" y="14551"/>
                  <a:pt x="49156" y="15997"/>
                  <a:pt x="49040" y="17709"/>
                </a:cubicBezTo>
                <a:cubicBezTo>
                  <a:pt x="48893" y="17726"/>
                  <a:pt x="48748" y="17734"/>
                  <a:pt x="48605" y="17734"/>
                </a:cubicBezTo>
                <a:cubicBezTo>
                  <a:pt x="47525" y="17734"/>
                  <a:pt x="46572" y="17289"/>
                  <a:pt x="45926" y="16880"/>
                </a:cubicBezTo>
                <a:cubicBezTo>
                  <a:pt x="46417" y="15631"/>
                  <a:pt x="47104" y="14721"/>
                  <a:pt x="47800" y="14070"/>
                </a:cubicBezTo>
                <a:close/>
                <a:moveTo>
                  <a:pt x="74750" y="15185"/>
                </a:moveTo>
                <a:cubicBezTo>
                  <a:pt x="74777" y="15479"/>
                  <a:pt x="74813" y="15916"/>
                  <a:pt x="74840" y="16469"/>
                </a:cubicBezTo>
                <a:lnTo>
                  <a:pt x="72520" y="17888"/>
                </a:lnTo>
                <a:cubicBezTo>
                  <a:pt x="72511" y="17772"/>
                  <a:pt x="72502" y="17656"/>
                  <a:pt x="72502" y="17549"/>
                </a:cubicBezTo>
                <a:lnTo>
                  <a:pt x="72502" y="17424"/>
                </a:lnTo>
                <a:lnTo>
                  <a:pt x="74750" y="15185"/>
                </a:lnTo>
                <a:close/>
                <a:moveTo>
                  <a:pt x="39450" y="12571"/>
                </a:moveTo>
                <a:cubicBezTo>
                  <a:pt x="39789" y="12660"/>
                  <a:pt x="40841" y="13035"/>
                  <a:pt x="41903" y="13980"/>
                </a:cubicBezTo>
                <a:cubicBezTo>
                  <a:pt x="41600" y="14373"/>
                  <a:pt x="40493" y="15898"/>
                  <a:pt x="40493" y="17763"/>
                </a:cubicBezTo>
                <a:cubicBezTo>
                  <a:pt x="40493" y="17834"/>
                  <a:pt x="40493" y="17906"/>
                  <a:pt x="40493" y="17968"/>
                </a:cubicBezTo>
                <a:cubicBezTo>
                  <a:pt x="39700" y="17834"/>
                  <a:pt x="38870" y="17451"/>
                  <a:pt x="38067" y="16666"/>
                </a:cubicBezTo>
                <a:lnTo>
                  <a:pt x="38049" y="16675"/>
                </a:lnTo>
                <a:cubicBezTo>
                  <a:pt x="38236" y="15229"/>
                  <a:pt x="38763" y="13838"/>
                  <a:pt x="39450" y="12571"/>
                </a:cubicBezTo>
                <a:close/>
                <a:moveTo>
                  <a:pt x="42206" y="14257"/>
                </a:moveTo>
                <a:cubicBezTo>
                  <a:pt x="42893" y="14944"/>
                  <a:pt x="43562" y="15881"/>
                  <a:pt x="44035" y="17156"/>
                </a:cubicBezTo>
                <a:cubicBezTo>
                  <a:pt x="43338" y="17583"/>
                  <a:pt x="42323" y="18032"/>
                  <a:pt x="41193" y="18032"/>
                </a:cubicBezTo>
                <a:cubicBezTo>
                  <a:pt x="41095" y="18032"/>
                  <a:pt x="40995" y="18029"/>
                  <a:pt x="40895" y="18022"/>
                </a:cubicBezTo>
                <a:cubicBezTo>
                  <a:pt x="40761" y="16220"/>
                  <a:pt x="41867" y="14694"/>
                  <a:pt x="42206" y="14257"/>
                </a:cubicBezTo>
                <a:close/>
                <a:moveTo>
                  <a:pt x="65428" y="15372"/>
                </a:moveTo>
                <a:lnTo>
                  <a:pt x="65116" y="17549"/>
                </a:lnTo>
                <a:cubicBezTo>
                  <a:pt x="63974" y="17790"/>
                  <a:pt x="62805" y="18147"/>
                  <a:pt x="61708" y="18673"/>
                </a:cubicBezTo>
                <a:lnTo>
                  <a:pt x="61949" y="16380"/>
                </a:lnTo>
                <a:cubicBezTo>
                  <a:pt x="63091" y="15934"/>
                  <a:pt x="64268" y="15613"/>
                  <a:pt x="65428" y="15372"/>
                </a:cubicBezTo>
                <a:close/>
                <a:moveTo>
                  <a:pt x="41519" y="9538"/>
                </a:moveTo>
                <a:cubicBezTo>
                  <a:pt x="42991" y="10314"/>
                  <a:pt x="44686" y="11964"/>
                  <a:pt x="44722" y="15417"/>
                </a:cubicBezTo>
                <a:lnTo>
                  <a:pt x="44785" y="15417"/>
                </a:lnTo>
                <a:cubicBezTo>
                  <a:pt x="44785" y="15426"/>
                  <a:pt x="44785" y="15444"/>
                  <a:pt x="44785" y="15452"/>
                </a:cubicBezTo>
                <a:lnTo>
                  <a:pt x="45088" y="15452"/>
                </a:lnTo>
                <a:cubicBezTo>
                  <a:pt x="45177" y="11866"/>
                  <a:pt x="46988" y="10269"/>
                  <a:pt x="48183" y="9609"/>
                </a:cubicBezTo>
                <a:cubicBezTo>
                  <a:pt x="48826" y="10403"/>
                  <a:pt x="49450" y="11277"/>
                  <a:pt x="49985" y="12214"/>
                </a:cubicBezTo>
                <a:cubicBezTo>
                  <a:pt x="48951" y="12589"/>
                  <a:pt x="45703" y="14150"/>
                  <a:pt x="44918" y="18816"/>
                </a:cubicBezTo>
                <a:cubicBezTo>
                  <a:pt x="44098" y="13963"/>
                  <a:pt x="40565" y="12473"/>
                  <a:pt x="39673" y="12170"/>
                </a:cubicBezTo>
                <a:cubicBezTo>
                  <a:pt x="40235" y="11206"/>
                  <a:pt x="40877" y="10323"/>
                  <a:pt x="41519" y="9538"/>
                </a:cubicBezTo>
                <a:close/>
                <a:moveTo>
                  <a:pt x="74857" y="16817"/>
                </a:moveTo>
                <a:cubicBezTo>
                  <a:pt x="74875" y="17335"/>
                  <a:pt x="74884" y="17924"/>
                  <a:pt x="74875" y="18575"/>
                </a:cubicBezTo>
                <a:lnTo>
                  <a:pt x="72565" y="19030"/>
                </a:lnTo>
                <a:cubicBezTo>
                  <a:pt x="72556" y="18762"/>
                  <a:pt x="72547" y="18512"/>
                  <a:pt x="72538" y="18271"/>
                </a:cubicBezTo>
                <a:lnTo>
                  <a:pt x="74857" y="16817"/>
                </a:lnTo>
                <a:close/>
                <a:moveTo>
                  <a:pt x="53706" y="15069"/>
                </a:moveTo>
                <a:cubicBezTo>
                  <a:pt x="53902" y="15818"/>
                  <a:pt x="54045" y="16585"/>
                  <a:pt x="54107" y="17362"/>
                </a:cubicBezTo>
                <a:lnTo>
                  <a:pt x="51805" y="19654"/>
                </a:lnTo>
                <a:cubicBezTo>
                  <a:pt x="51975" y="18860"/>
                  <a:pt x="52028" y="18084"/>
                  <a:pt x="51984" y="17308"/>
                </a:cubicBezTo>
                <a:lnTo>
                  <a:pt x="51984" y="17308"/>
                </a:lnTo>
                <a:lnTo>
                  <a:pt x="52019" y="17344"/>
                </a:lnTo>
                <a:lnTo>
                  <a:pt x="53706" y="15069"/>
                </a:lnTo>
                <a:close/>
                <a:moveTo>
                  <a:pt x="61645" y="16496"/>
                </a:moveTo>
                <a:lnTo>
                  <a:pt x="61413" y="18825"/>
                </a:lnTo>
                <a:cubicBezTo>
                  <a:pt x="60771" y="19146"/>
                  <a:pt x="60164" y="19538"/>
                  <a:pt x="59611" y="19984"/>
                </a:cubicBezTo>
                <a:lnTo>
                  <a:pt x="60066" y="17317"/>
                </a:lnTo>
                <a:lnTo>
                  <a:pt x="59968" y="17290"/>
                </a:lnTo>
                <a:cubicBezTo>
                  <a:pt x="60512" y="16996"/>
                  <a:pt x="61074" y="16728"/>
                  <a:pt x="61645" y="16496"/>
                </a:cubicBezTo>
                <a:close/>
                <a:moveTo>
                  <a:pt x="44160" y="17549"/>
                </a:moveTo>
                <a:cubicBezTo>
                  <a:pt x="44428" y="18379"/>
                  <a:pt x="44597" y="19342"/>
                  <a:pt x="44651" y="20457"/>
                </a:cubicBezTo>
                <a:cubicBezTo>
                  <a:pt x="43776" y="20466"/>
                  <a:pt x="42920" y="20520"/>
                  <a:pt x="42081" y="20618"/>
                </a:cubicBezTo>
                <a:cubicBezTo>
                  <a:pt x="41412" y="19886"/>
                  <a:pt x="41073" y="19137"/>
                  <a:pt x="40948" y="18423"/>
                </a:cubicBezTo>
                <a:lnTo>
                  <a:pt x="40948" y="18423"/>
                </a:lnTo>
                <a:cubicBezTo>
                  <a:pt x="41033" y="18428"/>
                  <a:pt x="41117" y="18430"/>
                  <a:pt x="41201" y="18430"/>
                </a:cubicBezTo>
                <a:cubicBezTo>
                  <a:pt x="42366" y="18430"/>
                  <a:pt x="43411" y="17982"/>
                  <a:pt x="44160" y="17549"/>
                </a:cubicBezTo>
                <a:close/>
                <a:moveTo>
                  <a:pt x="45775" y="17281"/>
                </a:moveTo>
                <a:cubicBezTo>
                  <a:pt x="46490" y="17694"/>
                  <a:pt x="47467" y="18150"/>
                  <a:pt x="48580" y="18150"/>
                </a:cubicBezTo>
                <a:cubicBezTo>
                  <a:pt x="48717" y="18150"/>
                  <a:pt x="48855" y="18143"/>
                  <a:pt x="48995" y="18129"/>
                </a:cubicBezTo>
                <a:lnTo>
                  <a:pt x="48995" y="18129"/>
                </a:lnTo>
                <a:cubicBezTo>
                  <a:pt x="48861" y="18914"/>
                  <a:pt x="48469" y="19752"/>
                  <a:pt x="47675" y="20564"/>
                </a:cubicBezTo>
                <a:lnTo>
                  <a:pt x="47720" y="20618"/>
                </a:lnTo>
                <a:cubicBezTo>
                  <a:pt x="46899" y="20528"/>
                  <a:pt x="46069" y="20466"/>
                  <a:pt x="45222" y="20457"/>
                </a:cubicBezTo>
                <a:cubicBezTo>
                  <a:pt x="45266" y="19226"/>
                  <a:pt x="45471" y="18173"/>
                  <a:pt x="45775" y="17281"/>
                </a:cubicBezTo>
                <a:close/>
                <a:moveTo>
                  <a:pt x="51654" y="17103"/>
                </a:moveTo>
                <a:lnTo>
                  <a:pt x="51654" y="17103"/>
                </a:lnTo>
                <a:cubicBezTo>
                  <a:pt x="51761" y="18289"/>
                  <a:pt x="51636" y="19503"/>
                  <a:pt x="51181" y="20716"/>
                </a:cubicBezTo>
                <a:lnTo>
                  <a:pt x="50985" y="21224"/>
                </a:lnTo>
                <a:cubicBezTo>
                  <a:pt x="50057" y="20992"/>
                  <a:pt x="49111" y="20805"/>
                  <a:pt x="48139" y="20671"/>
                </a:cubicBezTo>
                <a:cubicBezTo>
                  <a:pt x="48924" y="19815"/>
                  <a:pt x="49290" y="18923"/>
                  <a:pt x="49406" y="18084"/>
                </a:cubicBezTo>
                <a:cubicBezTo>
                  <a:pt x="50164" y="17986"/>
                  <a:pt x="50931" y="17665"/>
                  <a:pt x="51654" y="17103"/>
                </a:cubicBezTo>
                <a:close/>
                <a:moveTo>
                  <a:pt x="38005" y="17147"/>
                </a:moveTo>
                <a:lnTo>
                  <a:pt x="38005" y="17147"/>
                </a:lnTo>
                <a:cubicBezTo>
                  <a:pt x="38852" y="17897"/>
                  <a:pt x="39708" y="18263"/>
                  <a:pt x="40538" y="18387"/>
                </a:cubicBezTo>
                <a:cubicBezTo>
                  <a:pt x="40645" y="19128"/>
                  <a:pt x="40948" y="19913"/>
                  <a:pt x="41582" y="20680"/>
                </a:cubicBezTo>
                <a:cubicBezTo>
                  <a:pt x="40601" y="20814"/>
                  <a:pt x="39628" y="21001"/>
                  <a:pt x="38691" y="21251"/>
                </a:cubicBezTo>
                <a:lnTo>
                  <a:pt x="38504" y="20716"/>
                </a:lnTo>
                <a:cubicBezTo>
                  <a:pt x="38049" y="19511"/>
                  <a:pt x="37915" y="18307"/>
                  <a:pt x="38005" y="17147"/>
                </a:cubicBezTo>
                <a:close/>
                <a:moveTo>
                  <a:pt x="74866" y="18869"/>
                </a:moveTo>
                <a:cubicBezTo>
                  <a:pt x="74857" y="19476"/>
                  <a:pt x="74822" y="20127"/>
                  <a:pt x="74768" y="20814"/>
                </a:cubicBezTo>
                <a:lnTo>
                  <a:pt x="72520" y="21269"/>
                </a:lnTo>
                <a:cubicBezTo>
                  <a:pt x="72565" y="20573"/>
                  <a:pt x="72574" y="19922"/>
                  <a:pt x="72574" y="19315"/>
                </a:cubicBezTo>
                <a:lnTo>
                  <a:pt x="74866" y="18869"/>
                </a:lnTo>
                <a:close/>
                <a:moveTo>
                  <a:pt x="54134" y="17763"/>
                </a:moveTo>
                <a:lnTo>
                  <a:pt x="54134" y="17763"/>
                </a:lnTo>
                <a:cubicBezTo>
                  <a:pt x="54169" y="18539"/>
                  <a:pt x="54134" y="19315"/>
                  <a:pt x="54009" y="20109"/>
                </a:cubicBezTo>
                <a:lnTo>
                  <a:pt x="51627" y="21403"/>
                </a:lnTo>
                <a:cubicBezTo>
                  <a:pt x="51511" y="21376"/>
                  <a:pt x="51395" y="21340"/>
                  <a:pt x="51279" y="21305"/>
                </a:cubicBezTo>
                <a:lnTo>
                  <a:pt x="51457" y="20841"/>
                </a:lnTo>
                <a:cubicBezTo>
                  <a:pt x="51547" y="20609"/>
                  <a:pt x="51618" y="20377"/>
                  <a:pt x="51689" y="20154"/>
                </a:cubicBezTo>
                <a:lnTo>
                  <a:pt x="51707" y="20172"/>
                </a:lnTo>
                <a:lnTo>
                  <a:pt x="54134" y="17763"/>
                </a:lnTo>
                <a:close/>
                <a:moveTo>
                  <a:pt x="59763" y="17406"/>
                </a:moveTo>
                <a:lnTo>
                  <a:pt x="59263" y="20279"/>
                </a:lnTo>
                <a:cubicBezTo>
                  <a:pt x="58710" y="20778"/>
                  <a:pt x="58211" y="21349"/>
                  <a:pt x="57782" y="22000"/>
                </a:cubicBezTo>
                <a:lnTo>
                  <a:pt x="57827" y="18735"/>
                </a:lnTo>
                <a:cubicBezTo>
                  <a:pt x="58434" y="18236"/>
                  <a:pt x="59085" y="17790"/>
                  <a:pt x="59763" y="17406"/>
                </a:cubicBezTo>
                <a:close/>
                <a:moveTo>
                  <a:pt x="53938" y="20511"/>
                </a:moveTo>
                <a:lnTo>
                  <a:pt x="53938" y="20511"/>
                </a:lnTo>
                <a:cubicBezTo>
                  <a:pt x="53839" y="21019"/>
                  <a:pt x="53706" y="21528"/>
                  <a:pt x="53527" y="22036"/>
                </a:cubicBezTo>
                <a:cubicBezTo>
                  <a:pt x="53045" y="21858"/>
                  <a:pt x="52546" y="21688"/>
                  <a:pt x="52046" y="21528"/>
                </a:cubicBezTo>
                <a:lnTo>
                  <a:pt x="53938" y="20511"/>
                </a:lnTo>
                <a:close/>
                <a:moveTo>
                  <a:pt x="44722" y="2704"/>
                </a:moveTo>
                <a:lnTo>
                  <a:pt x="44722" y="5916"/>
                </a:lnTo>
                <a:cubicBezTo>
                  <a:pt x="43330" y="7058"/>
                  <a:pt x="37666" y="12071"/>
                  <a:pt x="37666" y="17861"/>
                </a:cubicBezTo>
                <a:cubicBezTo>
                  <a:pt x="37666" y="18825"/>
                  <a:pt x="37853" y="19833"/>
                  <a:pt x="38192" y="20841"/>
                </a:cubicBezTo>
                <a:lnTo>
                  <a:pt x="38379" y="21331"/>
                </a:lnTo>
                <a:cubicBezTo>
                  <a:pt x="37630" y="21537"/>
                  <a:pt x="36889" y="21786"/>
                  <a:pt x="36167" y="22063"/>
                </a:cubicBezTo>
                <a:cubicBezTo>
                  <a:pt x="33089" y="13195"/>
                  <a:pt x="42171" y="4836"/>
                  <a:pt x="44722" y="2704"/>
                </a:cubicBezTo>
                <a:close/>
                <a:moveTo>
                  <a:pt x="17902" y="14884"/>
                </a:moveTo>
                <a:cubicBezTo>
                  <a:pt x="21663" y="14884"/>
                  <a:pt x="27824" y="15475"/>
                  <a:pt x="31947" y="18905"/>
                </a:cubicBezTo>
                <a:lnTo>
                  <a:pt x="31947" y="22090"/>
                </a:lnTo>
                <a:cubicBezTo>
                  <a:pt x="31421" y="21287"/>
                  <a:pt x="30787" y="20618"/>
                  <a:pt x="30083" y="20047"/>
                </a:cubicBezTo>
                <a:cubicBezTo>
                  <a:pt x="30083" y="20047"/>
                  <a:pt x="30083" y="20038"/>
                  <a:pt x="30083" y="20029"/>
                </a:cubicBezTo>
                <a:lnTo>
                  <a:pt x="30056" y="20029"/>
                </a:lnTo>
                <a:cubicBezTo>
                  <a:pt x="28744" y="18985"/>
                  <a:pt x="27174" y="18307"/>
                  <a:pt x="25569" y="17870"/>
                </a:cubicBezTo>
                <a:lnTo>
                  <a:pt x="25542" y="17861"/>
                </a:lnTo>
                <a:cubicBezTo>
                  <a:pt x="23501" y="17312"/>
                  <a:pt x="21402" y="17159"/>
                  <a:pt x="19692" y="17159"/>
                </a:cubicBezTo>
                <a:cubicBezTo>
                  <a:pt x="18876" y="17159"/>
                  <a:pt x="18148" y="17193"/>
                  <a:pt x="17557" y="17237"/>
                </a:cubicBezTo>
                <a:lnTo>
                  <a:pt x="17459" y="17246"/>
                </a:lnTo>
                <a:lnTo>
                  <a:pt x="15211" y="14989"/>
                </a:lnTo>
                <a:cubicBezTo>
                  <a:pt x="15782" y="14942"/>
                  <a:pt x="16724" y="14884"/>
                  <a:pt x="17902" y="14884"/>
                </a:cubicBezTo>
                <a:close/>
                <a:moveTo>
                  <a:pt x="57729" y="13258"/>
                </a:moveTo>
                <a:cubicBezTo>
                  <a:pt x="57577" y="13856"/>
                  <a:pt x="57524" y="14418"/>
                  <a:pt x="57524" y="14908"/>
                </a:cubicBezTo>
                <a:cubicBezTo>
                  <a:pt x="57524" y="16166"/>
                  <a:pt x="57907" y="17121"/>
                  <a:pt x="58291" y="17754"/>
                </a:cubicBezTo>
                <a:cubicBezTo>
                  <a:pt x="56685" y="18896"/>
                  <a:pt x="55311" y="20395"/>
                  <a:pt x="54357" y="22375"/>
                </a:cubicBezTo>
                <a:cubicBezTo>
                  <a:pt x="54232" y="22322"/>
                  <a:pt x="54116" y="22268"/>
                  <a:pt x="53991" y="22223"/>
                </a:cubicBezTo>
                <a:cubicBezTo>
                  <a:pt x="54749" y="20038"/>
                  <a:pt x="54803" y="17897"/>
                  <a:pt x="54401" y="15854"/>
                </a:cubicBezTo>
                <a:cubicBezTo>
                  <a:pt x="55409" y="15551"/>
                  <a:pt x="56667" y="14846"/>
                  <a:pt x="57729" y="13258"/>
                </a:cubicBezTo>
                <a:close/>
                <a:moveTo>
                  <a:pt x="31617" y="13436"/>
                </a:moveTo>
                <a:cubicBezTo>
                  <a:pt x="32732" y="15301"/>
                  <a:pt x="34213" y="15952"/>
                  <a:pt x="35212" y="16184"/>
                </a:cubicBezTo>
                <a:cubicBezTo>
                  <a:pt x="35087" y="16898"/>
                  <a:pt x="35025" y="17620"/>
                  <a:pt x="35025" y="18352"/>
                </a:cubicBezTo>
                <a:cubicBezTo>
                  <a:pt x="35025" y="19636"/>
                  <a:pt x="35212" y="20930"/>
                  <a:pt x="35676" y="22259"/>
                </a:cubicBezTo>
                <a:cubicBezTo>
                  <a:pt x="35560" y="22304"/>
                  <a:pt x="35453" y="22348"/>
                  <a:pt x="35337" y="22393"/>
                </a:cubicBezTo>
                <a:cubicBezTo>
                  <a:pt x="34320" y="20341"/>
                  <a:pt x="32821" y="18798"/>
                  <a:pt x="31082" y="17647"/>
                </a:cubicBezTo>
                <a:cubicBezTo>
                  <a:pt x="31590" y="16719"/>
                  <a:pt x="32001" y="15328"/>
                  <a:pt x="31617" y="13436"/>
                </a:cubicBezTo>
                <a:close/>
                <a:moveTo>
                  <a:pt x="25845" y="18271"/>
                </a:moveTo>
                <a:cubicBezTo>
                  <a:pt x="27210" y="18673"/>
                  <a:pt x="28530" y="19262"/>
                  <a:pt x="29663" y="20118"/>
                </a:cubicBezTo>
                <a:cubicBezTo>
                  <a:pt x="29601" y="21037"/>
                  <a:pt x="29333" y="21804"/>
                  <a:pt x="28878" y="22411"/>
                </a:cubicBezTo>
                <a:cubicBezTo>
                  <a:pt x="27647" y="21082"/>
                  <a:pt x="25845" y="20707"/>
                  <a:pt x="25212" y="20618"/>
                </a:cubicBezTo>
                <a:cubicBezTo>
                  <a:pt x="25310" y="19467"/>
                  <a:pt x="25658" y="18628"/>
                  <a:pt x="25845" y="18271"/>
                </a:cubicBezTo>
                <a:close/>
                <a:moveTo>
                  <a:pt x="63884" y="18173"/>
                </a:moveTo>
                <a:cubicBezTo>
                  <a:pt x="64045" y="18477"/>
                  <a:pt x="64500" y="19494"/>
                  <a:pt x="64580" y="20930"/>
                </a:cubicBezTo>
                <a:cubicBezTo>
                  <a:pt x="64036" y="21001"/>
                  <a:pt x="62082" y="21340"/>
                  <a:pt x="60798" y="22741"/>
                </a:cubicBezTo>
                <a:cubicBezTo>
                  <a:pt x="60334" y="22081"/>
                  <a:pt x="60022" y="21224"/>
                  <a:pt x="60004" y="20091"/>
                </a:cubicBezTo>
                <a:lnTo>
                  <a:pt x="59968" y="20091"/>
                </a:lnTo>
                <a:cubicBezTo>
                  <a:pt x="61128" y="19190"/>
                  <a:pt x="62493" y="18584"/>
                  <a:pt x="63884" y="18173"/>
                </a:cubicBezTo>
                <a:close/>
                <a:moveTo>
                  <a:pt x="74741" y="21126"/>
                </a:moveTo>
                <a:lnTo>
                  <a:pt x="74741" y="21126"/>
                </a:lnTo>
                <a:cubicBezTo>
                  <a:pt x="74697" y="21608"/>
                  <a:pt x="74634" y="22099"/>
                  <a:pt x="74563" y="22607"/>
                </a:cubicBezTo>
                <a:lnTo>
                  <a:pt x="72377" y="22812"/>
                </a:lnTo>
                <a:cubicBezTo>
                  <a:pt x="72431" y="22402"/>
                  <a:pt x="72475" y="21992"/>
                  <a:pt x="72502" y="21590"/>
                </a:cubicBezTo>
                <a:lnTo>
                  <a:pt x="74741" y="21126"/>
                </a:lnTo>
                <a:close/>
                <a:moveTo>
                  <a:pt x="19709" y="17470"/>
                </a:moveTo>
                <a:cubicBezTo>
                  <a:pt x="20409" y="17470"/>
                  <a:pt x="21178" y="17497"/>
                  <a:pt x="21982" y="17567"/>
                </a:cubicBezTo>
                <a:cubicBezTo>
                  <a:pt x="21875" y="17986"/>
                  <a:pt x="21786" y="18530"/>
                  <a:pt x="21786" y="19137"/>
                </a:cubicBezTo>
                <a:cubicBezTo>
                  <a:pt x="21786" y="20234"/>
                  <a:pt x="22089" y="21599"/>
                  <a:pt x="23133" y="23053"/>
                </a:cubicBezTo>
                <a:cubicBezTo>
                  <a:pt x="21708" y="22018"/>
                  <a:pt x="20352" y="21705"/>
                  <a:pt x="19235" y="21705"/>
                </a:cubicBezTo>
                <a:cubicBezTo>
                  <a:pt x="18562" y="21705"/>
                  <a:pt x="17976" y="21818"/>
                  <a:pt x="17513" y="21956"/>
                </a:cubicBezTo>
                <a:cubicBezTo>
                  <a:pt x="17343" y="19993"/>
                  <a:pt x="17450" y="18334"/>
                  <a:pt x="17513" y="17549"/>
                </a:cubicBezTo>
                <a:lnTo>
                  <a:pt x="17593" y="17549"/>
                </a:lnTo>
                <a:cubicBezTo>
                  <a:pt x="18173" y="17506"/>
                  <a:pt x="18895" y="17470"/>
                  <a:pt x="19709" y="17470"/>
                </a:cubicBezTo>
                <a:close/>
                <a:moveTo>
                  <a:pt x="69833" y="17397"/>
                </a:moveTo>
                <a:cubicBezTo>
                  <a:pt x="70892" y="17397"/>
                  <a:pt x="71739" y="17459"/>
                  <a:pt x="72217" y="17504"/>
                </a:cubicBezTo>
                <a:lnTo>
                  <a:pt x="72217" y="17576"/>
                </a:lnTo>
                <a:cubicBezTo>
                  <a:pt x="72235" y="17727"/>
                  <a:pt x="72243" y="17888"/>
                  <a:pt x="72252" y="18057"/>
                </a:cubicBezTo>
                <a:lnTo>
                  <a:pt x="72217" y="18075"/>
                </a:lnTo>
                <a:lnTo>
                  <a:pt x="72252" y="18129"/>
                </a:lnTo>
                <a:cubicBezTo>
                  <a:pt x="72306" y="19164"/>
                  <a:pt x="72324" y="20511"/>
                  <a:pt x="72190" y="21965"/>
                </a:cubicBezTo>
                <a:cubicBezTo>
                  <a:pt x="71767" y="21852"/>
                  <a:pt x="71232" y="21758"/>
                  <a:pt x="70615" y="21758"/>
                </a:cubicBezTo>
                <a:cubicBezTo>
                  <a:pt x="69526" y="21758"/>
                  <a:pt x="68180" y="22051"/>
                  <a:pt x="66739" y="23053"/>
                </a:cubicBezTo>
                <a:cubicBezTo>
                  <a:pt x="68354" y="20787"/>
                  <a:pt x="68149" y="18709"/>
                  <a:pt x="67783" y="17478"/>
                </a:cubicBezTo>
                <a:cubicBezTo>
                  <a:pt x="68518" y="17418"/>
                  <a:pt x="69212" y="17397"/>
                  <a:pt x="69833" y="17397"/>
                </a:cubicBezTo>
                <a:close/>
                <a:moveTo>
                  <a:pt x="34070" y="21215"/>
                </a:moveTo>
                <a:cubicBezTo>
                  <a:pt x="34365" y="21644"/>
                  <a:pt x="34641" y="22108"/>
                  <a:pt x="34882" y="22598"/>
                </a:cubicBezTo>
                <a:cubicBezTo>
                  <a:pt x="34392" y="22821"/>
                  <a:pt x="33910" y="23053"/>
                  <a:pt x="33428" y="23312"/>
                </a:cubicBezTo>
                <a:lnTo>
                  <a:pt x="34070" y="21215"/>
                </a:lnTo>
                <a:close/>
                <a:moveTo>
                  <a:pt x="57515" y="19003"/>
                </a:moveTo>
                <a:lnTo>
                  <a:pt x="57488" y="22473"/>
                </a:lnTo>
                <a:cubicBezTo>
                  <a:pt x="57372" y="22687"/>
                  <a:pt x="57256" y="22910"/>
                  <a:pt x="57149" y="23142"/>
                </a:cubicBezTo>
                <a:lnTo>
                  <a:pt x="56908" y="23633"/>
                </a:lnTo>
                <a:cubicBezTo>
                  <a:pt x="56230" y="23249"/>
                  <a:pt x="55525" y="22893"/>
                  <a:pt x="54803" y="22562"/>
                </a:cubicBezTo>
                <a:cubicBezTo>
                  <a:pt x="55499" y="21135"/>
                  <a:pt x="56435" y="19966"/>
                  <a:pt x="57515" y="19003"/>
                </a:cubicBezTo>
                <a:close/>
                <a:moveTo>
                  <a:pt x="32259" y="19172"/>
                </a:moveTo>
                <a:cubicBezTo>
                  <a:pt x="32839" y="19690"/>
                  <a:pt x="33383" y="20270"/>
                  <a:pt x="33856" y="20912"/>
                </a:cubicBezTo>
                <a:lnTo>
                  <a:pt x="33062" y="23517"/>
                </a:lnTo>
                <a:cubicBezTo>
                  <a:pt x="32964" y="23571"/>
                  <a:pt x="32866" y="23624"/>
                  <a:pt x="32768" y="23678"/>
                </a:cubicBezTo>
                <a:lnTo>
                  <a:pt x="32572" y="23205"/>
                </a:lnTo>
                <a:cubicBezTo>
                  <a:pt x="32465" y="22991"/>
                  <a:pt x="32358" y="22786"/>
                  <a:pt x="32250" y="22580"/>
                </a:cubicBezTo>
                <a:lnTo>
                  <a:pt x="32259" y="22580"/>
                </a:lnTo>
                <a:lnTo>
                  <a:pt x="32259" y="19172"/>
                </a:lnTo>
                <a:close/>
                <a:moveTo>
                  <a:pt x="75214" y="23794"/>
                </a:moveTo>
                <a:lnTo>
                  <a:pt x="74982" y="23927"/>
                </a:lnTo>
                <a:cubicBezTo>
                  <a:pt x="74947" y="23918"/>
                  <a:pt x="74902" y="23918"/>
                  <a:pt x="74866" y="23910"/>
                </a:cubicBezTo>
                <a:cubicBezTo>
                  <a:pt x="74875" y="23883"/>
                  <a:pt x="74875" y="23856"/>
                  <a:pt x="74884" y="23829"/>
                </a:cubicBezTo>
                <a:cubicBezTo>
                  <a:pt x="75000" y="23820"/>
                  <a:pt x="75107" y="23811"/>
                  <a:pt x="75214" y="23794"/>
                </a:cubicBezTo>
                <a:close/>
                <a:moveTo>
                  <a:pt x="77320" y="23874"/>
                </a:moveTo>
                <a:lnTo>
                  <a:pt x="77213" y="23936"/>
                </a:lnTo>
                <a:cubicBezTo>
                  <a:pt x="77239" y="23927"/>
                  <a:pt x="77266" y="23910"/>
                  <a:pt x="77284" y="23901"/>
                </a:cubicBezTo>
                <a:cubicBezTo>
                  <a:pt x="77302" y="23892"/>
                  <a:pt x="77311" y="23883"/>
                  <a:pt x="77320" y="23874"/>
                </a:cubicBezTo>
                <a:close/>
                <a:moveTo>
                  <a:pt x="74518" y="22919"/>
                </a:moveTo>
                <a:cubicBezTo>
                  <a:pt x="74465" y="23267"/>
                  <a:pt x="74402" y="23624"/>
                  <a:pt x="74340" y="23981"/>
                </a:cubicBezTo>
                <a:lnTo>
                  <a:pt x="72154" y="24249"/>
                </a:lnTo>
                <a:cubicBezTo>
                  <a:pt x="72226" y="23874"/>
                  <a:pt x="72288" y="23499"/>
                  <a:pt x="72342" y="23133"/>
                </a:cubicBezTo>
                <a:lnTo>
                  <a:pt x="74518" y="22919"/>
                </a:lnTo>
                <a:close/>
                <a:moveTo>
                  <a:pt x="13758" y="23605"/>
                </a:moveTo>
                <a:cubicBezTo>
                  <a:pt x="14103" y="23605"/>
                  <a:pt x="14449" y="23629"/>
                  <a:pt x="14792" y="23678"/>
                </a:cubicBezTo>
                <a:cubicBezTo>
                  <a:pt x="14810" y="23776"/>
                  <a:pt x="14828" y="23874"/>
                  <a:pt x="14845" y="23972"/>
                </a:cubicBezTo>
                <a:cubicBezTo>
                  <a:pt x="14328" y="24017"/>
                  <a:pt x="13811" y="24106"/>
                  <a:pt x="13302" y="24257"/>
                </a:cubicBezTo>
                <a:cubicBezTo>
                  <a:pt x="12811" y="24141"/>
                  <a:pt x="12303" y="24008"/>
                  <a:pt x="11777" y="23865"/>
                </a:cubicBezTo>
                <a:cubicBezTo>
                  <a:pt x="12424" y="23694"/>
                  <a:pt x="13090" y="23605"/>
                  <a:pt x="13758" y="23605"/>
                </a:cubicBezTo>
                <a:close/>
                <a:moveTo>
                  <a:pt x="25185" y="21019"/>
                </a:moveTo>
                <a:lnTo>
                  <a:pt x="25185" y="21019"/>
                </a:lnTo>
                <a:cubicBezTo>
                  <a:pt x="25809" y="21108"/>
                  <a:pt x="27513" y="21447"/>
                  <a:pt x="28629" y="22714"/>
                </a:cubicBezTo>
                <a:cubicBezTo>
                  <a:pt x="27861" y="23722"/>
                  <a:pt x="26719" y="24124"/>
                  <a:pt x="25845" y="24347"/>
                </a:cubicBezTo>
                <a:cubicBezTo>
                  <a:pt x="25319" y="23107"/>
                  <a:pt x="25158" y="21974"/>
                  <a:pt x="25185" y="21019"/>
                </a:cubicBezTo>
                <a:close/>
                <a:moveTo>
                  <a:pt x="64589" y="21331"/>
                </a:moveTo>
                <a:cubicBezTo>
                  <a:pt x="64598" y="22313"/>
                  <a:pt x="64402" y="23455"/>
                  <a:pt x="63840" y="24686"/>
                </a:cubicBezTo>
                <a:cubicBezTo>
                  <a:pt x="62992" y="24463"/>
                  <a:pt x="61868" y="24008"/>
                  <a:pt x="61057" y="23071"/>
                </a:cubicBezTo>
                <a:cubicBezTo>
                  <a:pt x="62216" y="21724"/>
                  <a:pt x="64027" y="21403"/>
                  <a:pt x="64589" y="21331"/>
                </a:cubicBezTo>
                <a:close/>
                <a:moveTo>
                  <a:pt x="75946" y="23758"/>
                </a:moveTo>
                <a:cubicBezTo>
                  <a:pt x="76419" y="23758"/>
                  <a:pt x="76874" y="23802"/>
                  <a:pt x="77320" y="23874"/>
                </a:cubicBezTo>
                <a:cubicBezTo>
                  <a:pt x="77846" y="23963"/>
                  <a:pt x="78354" y="24097"/>
                  <a:pt x="78845" y="24275"/>
                </a:cubicBezTo>
                <a:cubicBezTo>
                  <a:pt x="78542" y="24454"/>
                  <a:pt x="78238" y="24623"/>
                  <a:pt x="77935" y="24811"/>
                </a:cubicBezTo>
                <a:cubicBezTo>
                  <a:pt x="77525" y="24605"/>
                  <a:pt x="77097" y="24427"/>
                  <a:pt x="76650" y="24284"/>
                </a:cubicBezTo>
                <a:cubicBezTo>
                  <a:pt x="76704" y="24249"/>
                  <a:pt x="76758" y="24213"/>
                  <a:pt x="76811" y="24177"/>
                </a:cubicBezTo>
                <a:lnTo>
                  <a:pt x="76811" y="24177"/>
                </a:lnTo>
                <a:lnTo>
                  <a:pt x="76642" y="24275"/>
                </a:lnTo>
                <a:cubicBezTo>
                  <a:pt x="76115" y="24115"/>
                  <a:pt x="75562" y="23990"/>
                  <a:pt x="75000" y="23927"/>
                </a:cubicBezTo>
                <a:cubicBezTo>
                  <a:pt x="75071" y="23883"/>
                  <a:pt x="75152" y="23838"/>
                  <a:pt x="75241" y="23794"/>
                </a:cubicBezTo>
                <a:cubicBezTo>
                  <a:pt x="75473" y="23776"/>
                  <a:pt x="75696" y="23758"/>
                  <a:pt x="75946" y="23758"/>
                </a:cubicBezTo>
                <a:close/>
                <a:moveTo>
                  <a:pt x="11143" y="24052"/>
                </a:moveTo>
                <a:cubicBezTo>
                  <a:pt x="11643" y="24186"/>
                  <a:pt x="12160" y="24329"/>
                  <a:pt x="12669" y="24463"/>
                </a:cubicBezTo>
                <a:cubicBezTo>
                  <a:pt x="12303" y="24596"/>
                  <a:pt x="11946" y="24757"/>
                  <a:pt x="11598" y="24944"/>
                </a:cubicBezTo>
                <a:cubicBezTo>
                  <a:pt x="11197" y="24828"/>
                  <a:pt x="10751" y="24721"/>
                  <a:pt x="10349" y="24632"/>
                </a:cubicBezTo>
                <a:cubicBezTo>
                  <a:pt x="10233" y="24605"/>
                  <a:pt x="10108" y="24588"/>
                  <a:pt x="10010" y="24552"/>
                </a:cubicBezTo>
                <a:cubicBezTo>
                  <a:pt x="10376" y="24356"/>
                  <a:pt x="10751" y="24195"/>
                  <a:pt x="11143" y="24052"/>
                </a:cubicBezTo>
                <a:close/>
                <a:moveTo>
                  <a:pt x="59611" y="20386"/>
                </a:moveTo>
                <a:cubicBezTo>
                  <a:pt x="59674" y="21519"/>
                  <a:pt x="60022" y="22393"/>
                  <a:pt x="60530" y="23062"/>
                </a:cubicBezTo>
                <a:cubicBezTo>
                  <a:pt x="60066" y="23669"/>
                  <a:pt x="59727" y="24436"/>
                  <a:pt x="59629" y="25435"/>
                </a:cubicBezTo>
                <a:cubicBezTo>
                  <a:pt x="58853" y="24837"/>
                  <a:pt x="58032" y="24284"/>
                  <a:pt x="57176" y="23785"/>
                </a:cubicBezTo>
                <a:lnTo>
                  <a:pt x="57426" y="23267"/>
                </a:lnTo>
                <a:cubicBezTo>
                  <a:pt x="57970" y="22090"/>
                  <a:pt x="58728" y="21144"/>
                  <a:pt x="59611" y="20386"/>
                </a:cubicBezTo>
                <a:close/>
                <a:moveTo>
                  <a:pt x="78854" y="24275"/>
                </a:moveTo>
                <a:cubicBezTo>
                  <a:pt x="79282" y="24436"/>
                  <a:pt x="79684" y="24632"/>
                  <a:pt x="80076" y="24855"/>
                </a:cubicBezTo>
                <a:lnTo>
                  <a:pt x="79023" y="25462"/>
                </a:lnTo>
                <a:cubicBezTo>
                  <a:pt x="78684" y="25221"/>
                  <a:pt x="78319" y="25007"/>
                  <a:pt x="77944" y="24811"/>
                </a:cubicBezTo>
                <a:lnTo>
                  <a:pt x="78854" y="24275"/>
                </a:lnTo>
                <a:close/>
                <a:moveTo>
                  <a:pt x="30047" y="20421"/>
                </a:moveTo>
                <a:cubicBezTo>
                  <a:pt x="30966" y="21189"/>
                  <a:pt x="31742" y="22134"/>
                  <a:pt x="32286" y="23330"/>
                </a:cubicBezTo>
                <a:lnTo>
                  <a:pt x="32500" y="23829"/>
                </a:lnTo>
                <a:cubicBezTo>
                  <a:pt x="31662" y="24329"/>
                  <a:pt x="30850" y="24882"/>
                  <a:pt x="30074" y="25471"/>
                </a:cubicBezTo>
                <a:cubicBezTo>
                  <a:pt x="30029" y="24302"/>
                  <a:pt x="29663" y="23410"/>
                  <a:pt x="29146" y="22723"/>
                </a:cubicBezTo>
                <a:cubicBezTo>
                  <a:pt x="29637" y="22108"/>
                  <a:pt x="29940" y="21331"/>
                  <a:pt x="30047" y="20421"/>
                </a:cubicBezTo>
                <a:close/>
                <a:moveTo>
                  <a:pt x="9582" y="24793"/>
                </a:moveTo>
                <a:cubicBezTo>
                  <a:pt x="9662" y="24811"/>
                  <a:pt x="9734" y="24837"/>
                  <a:pt x="9823" y="24864"/>
                </a:cubicBezTo>
                <a:cubicBezTo>
                  <a:pt x="9975" y="24900"/>
                  <a:pt x="10099" y="24927"/>
                  <a:pt x="10260" y="24971"/>
                </a:cubicBezTo>
                <a:cubicBezTo>
                  <a:pt x="10546" y="25034"/>
                  <a:pt x="10858" y="25114"/>
                  <a:pt x="11152" y="25194"/>
                </a:cubicBezTo>
                <a:cubicBezTo>
                  <a:pt x="10867" y="25373"/>
                  <a:pt x="10590" y="25560"/>
                  <a:pt x="10323" y="25765"/>
                </a:cubicBezTo>
                <a:cubicBezTo>
                  <a:pt x="10278" y="25756"/>
                  <a:pt x="10224" y="25747"/>
                  <a:pt x="10162" y="25738"/>
                </a:cubicBezTo>
                <a:lnTo>
                  <a:pt x="10037" y="25721"/>
                </a:lnTo>
                <a:cubicBezTo>
                  <a:pt x="9760" y="25631"/>
                  <a:pt x="9421" y="25551"/>
                  <a:pt x="9136" y="25471"/>
                </a:cubicBezTo>
                <a:cubicBezTo>
                  <a:pt x="9011" y="25435"/>
                  <a:pt x="8877" y="25399"/>
                  <a:pt x="8752" y="25373"/>
                </a:cubicBezTo>
                <a:cubicBezTo>
                  <a:pt x="9020" y="25158"/>
                  <a:pt x="9297" y="24971"/>
                  <a:pt x="9582" y="24793"/>
                </a:cubicBezTo>
                <a:close/>
                <a:moveTo>
                  <a:pt x="81129" y="25560"/>
                </a:moveTo>
                <a:lnTo>
                  <a:pt x="80487" y="25952"/>
                </a:lnTo>
                <a:cubicBezTo>
                  <a:pt x="80701" y="25828"/>
                  <a:pt x="80924" y="25694"/>
                  <a:pt x="81129" y="25560"/>
                </a:cubicBezTo>
                <a:close/>
                <a:moveTo>
                  <a:pt x="22295" y="17593"/>
                </a:moveTo>
                <a:lnTo>
                  <a:pt x="22295" y="17593"/>
                </a:lnTo>
                <a:cubicBezTo>
                  <a:pt x="23303" y="17701"/>
                  <a:pt x="24364" y="17870"/>
                  <a:pt x="25408" y="18147"/>
                </a:cubicBezTo>
                <a:cubicBezTo>
                  <a:pt x="25176" y="18646"/>
                  <a:pt x="24739" y="19770"/>
                  <a:pt x="24739" y="21278"/>
                </a:cubicBezTo>
                <a:cubicBezTo>
                  <a:pt x="24739" y="22705"/>
                  <a:pt x="25131" y="24472"/>
                  <a:pt x="26461" y="26363"/>
                </a:cubicBezTo>
                <a:cubicBezTo>
                  <a:pt x="24611" y="25072"/>
                  <a:pt x="22859" y="24687"/>
                  <a:pt x="21426" y="24687"/>
                </a:cubicBezTo>
                <a:cubicBezTo>
                  <a:pt x="19797" y="24687"/>
                  <a:pt x="18581" y="25185"/>
                  <a:pt x="18102" y="25417"/>
                </a:cubicBezTo>
                <a:cubicBezTo>
                  <a:pt x="17816" y="24347"/>
                  <a:pt x="17647" y="23267"/>
                  <a:pt x="17540" y="22259"/>
                </a:cubicBezTo>
                <a:cubicBezTo>
                  <a:pt x="18044" y="22109"/>
                  <a:pt x="18625" y="22001"/>
                  <a:pt x="19263" y="22001"/>
                </a:cubicBezTo>
                <a:cubicBezTo>
                  <a:pt x="20635" y="22001"/>
                  <a:pt x="22270" y="22500"/>
                  <a:pt x="23963" y="24150"/>
                </a:cubicBezTo>
                <a:lnTo>
                  <a:pt x="23998" y="24115"/>
                </a:lnTo>
                <a:cubicBezTo>
                  <a:pt x="24007" y="24124"/>
                  <a:pt x="24016" y="24124"/>
                  <a:pt x="24025" y="24133"/>
                </a:cubicBezTo>
                <a:lnTo>
                  <a:pt x="24239" y="23918"/>
                </a:lnTo>
                <a:cubicBezTo>
                  <a:pt x="21777" y="21331"/>
                  <a:pt x="21920" y="18887"/>
                  <a:pt x="22295" y="17593"/>
                </a:cubicBezTo>
                <a:close/>
                <a:moveTo>
                  <a:pt x="67471" y="17504"/>
                </a:moveTo>
                <a:lnTo>
                  <a:pt x="67471" y="17504"/>
                </a:lnTo>
                <a:cubicBezTo>
                  <a:pt x="67970" y="19074"/>
                  <a:pt x="68024" y="21438"/>
                  <a:pt x="65571" y="23945"/>
                </a:cubicBezTo>
                <a:lnTo>
                  <a:pt x="65606" y="23981"/>
                </a:lnTo>
                <a:lnTo>
                  <a:pt x="65597" y="23981"/>
                </a:lnTo>
                <a:lnTo>
                  <a:pt x="65820" y="24195"/>
                </a:lnTo>
                <a:cubicBezTo>
                  <a:pt x="67612" y="22508"/>
                  <a:pt x="69324" y="22062"/>
                  <a:pt x="70646" y="22062"/>
                </a:cubicBezTo>
                <a:cubicBezTo>
                  <a:pt x="71239" y="22062"/>
                  <a:pt x="71754" y="22151"/>
                  <a:pt x="72163" y="22259"/>
                </a:cubicBezTo>
                <a:cubicBezTo>
                  <a:pt x="72056" y="23276"/>
                  <a:pt x="71887" y="24338"/>
                  <a:pt x="71601" y="25382"/>
                </a:cubicBezTo>
                <a:cubicBezTo>
                  <a:pt x="71113" y="25156"/>
                  <a:pt x="69995" y="24736"/>
                  <a:pt x="68500" y="24736"/>
                </a:cubicBezTo>
                <a:cubicBezTo>
                  <a:pt x="67042" y="24736"/>
                  <a:pt x="65225" y="25135"/>
                  <a:pt x="63287" y="26506"/>
                </a:cubicBezTo>
                <a:cubicBezTo>
                  <a:pt x="66168" y="22482"/>
                  <a:pt x="64732" y="18914"/>
                  <a:pt x="64313" y="18057"/>
                </a:cubicBezTo>
                <a:cubicBezTo>
                  <a:pt x="65383" y="17772"/>
                  <a:pt x="66463" y="17602"/>
                  <a:pt x="67471" y="17504"/>
                </a:cubicBezTo>
                <a:close/>
                <a:moveTo>
                  <a:pt x="8413" y="25649"/>
                </a:moveTo>
                <a:cubicBezTo>
                  <a:pt x="8628" y="25712"/>
                  <a:pt x="8833" y="25765"/>
                  <a:pt x="9074" y="25810"/>
                </a:cubicBezTo>
                <a:cubicBezTo>
                  <a:pt x="9359" y="25872"/>
                  <a:pt x="9662" y="25970"/>
                  <a:pt x="9975" y="26051"/>
                </a:cubicBezTo>
                <a:cubicBezTo>
                  <a:pt x="9805" y="26193"/>
                  <a:pt x="9645" y="26336"/>
                  <a:pt x="9484" y="26497"/>
                </a:cubicBezTo>
                <a:cubicBezTo>
                  <a:pt x="9430" y="26550"/>
                  <a:pt x="9377" y="26604"/>
                  <a:pt x="9323" y="26666"/>
                </a:cubicBezTo>
                <a:cubicBezTo>
                  <a:pt x="9154" y="26622"/>
                  <a:pt x="8984" y="26577"/>
                  <a:pt x="8797" y="26532"/>
                </a:cubicBezTo>
                <a:cubicBezTo>
                  <a:pt x="8476" y="26425"/>
                  <a:pt x="8128" y="26327"/>
                  <a:pt x="7798" y="26247"/>
                </a:cubicBezTo>
                <a:cubicBezTo>
                  <a:pt x="7860" y="26184"/>
                  <a:pt x="7923" y="26113"/>
                  <a:pt x="7985" y="26051"/>
                </a:cubicBezTo>
                <a:cubicBezTo>
                  <a:pt x="8128" y="25908"/>
                  <a:pt x="8271" y="25774"/>
                  <a:pt x="8413" y="25649"/>
                </a:cubicBezTo>
                <a:close/>
                <a:moveTo>
                  <a:pt x="80085" y="24855"/>
                </a:moveTo>
                <a:cubicBezTo>
                  <a:pt x="80451" y="25060"/>
                  <a:pt x="80799" y="25301"/>
                  <a:pt x="81129" y="25560"/>
                </a:cubicBezTo>
                <a:cubicBezTo>
                  <a:pt x="81423" y="25801"/>
                  <a:pt x="81709" y="26051"/>
                  <a:pt x="81967" y="26327"/>
                </a:cubicBezTo>
                <a:lnTo>
                  <a:pt x="80745" y="27023"/>
                </a:lnTo>
                <a:cubicBezTo>
                  <a:pt x="80513" y="26746"/>
                  <a:pt x="80264" y="26497"/>
                  <a:pt x="80005" y="26247"/>
                </a:cubicBezTo>
                <a:cubicBezTo>
                  <a:pt x="79693" y="25961"/>
                  <a:pt x="79371" y="25703"/>
                  <a:pt x="79032" y="25462"/>
                </a:cubicBezTo>
                <a:cubicBezTo>
                  <a:pt x="79389" y="25274"/>
                  <a:pt x="79746" y="25060"/>
                  <a:pt x="80085" y="24855"/>
                </a:cubicBezTo>
                <a:close/>
                <a:moveTo>
                  <a:pt x="28887" y="23044"/>
                </a:moveTo>
                <a:cubicBezTo>
                  <a:pt x="29360" y="23695"/>
                  <a:pt x="29681" y="24570"/>
                  <a:pt x="29681" y="25721"/>
                </a:cubicBezTo>
                <a:lnTo>
                  <a:pt x="29753" y="25721"/>
                </a:lnTo>
                <a:cubicBezTo>
                  <a:pt x="29101" y="26238"/>
                  <a:pt x="28468" y="26791"/>
                  <a:pt x="27870" y="27380"/>
                </a:cubicBezTo>
                <a:cubicBezTo>
                  <a:pt x="27032" y="26461"/>
                  <a:pt x="26434" y="25569"/>
                  <a:pt x="26015" y="24712"/>
                </a:cubicBezTo>
                <a:cubicBezTo>
                  <a:pt x="26916" y="24480"/>
                  <a:pt x="28058" y="24052"/>
                  <a:pt x="28887" y="23044"/>
                </a:cubicBezTo>
                <a:close/>
                <a:moveTo>
                  <a:pt x="60807" y="23392"/>
                </a:moveTo>
                <a:cubicBezTo>
                  <a:pt x="61645" y="24320"/>
                  <a:pt x="62778" y="24784"/>
                  <a:pt x="63670" y="25025"/>
                </a:cubicBezTo>
                <a:cubicBezTo>
                  <a:pt x="63269" y="25810"/>
                  <a:pt x="62716" y="26622"/>
                  <a:pt x="61958" y="27442"/>
                </a:cubicBezTo>
                <a:cubicBezTo>
                  <a:pt x="61351" y="26845"/>
                  <a:pt x="60718" y="26283"/>
                  <a:pt x="60048" y="25756"/>
                </a:cubicBezTo>
                <a:cubicBezTo>
                  <a:pt x="60093" y="24766"/>
                  <a:pt x="60387" y="23990"/>
                  <a:pt x="60807" y="23392"/>
                </a:cubicBezTo>
                <a:close/>
                <a:moveTo>
                  <a:pt x="7521" y="26559"/>
                </a:moveTo>
                <a:cubicBezTo>
                  <a:pt x="7923" y="26639"/>
                  <a:pt x="8289" y="26729"/>
                  <a:pt x="8699" y="26836"/>
                </a:cubicBezTo>
                <a:cubicBezTo>
                  <a:pt x="8833" y="26871"/>
                  <a:pt x="8958" y="26907"/>
                  <a:pt x="9074" y="26943"/>
                </a:cubicBezTo>
                <a:cubicBezTo>
                  <a:pt x="8868" y="27175"/>
                  <a:pt x="8681" y="27424"/>
                  <a:pt x="8512" y="27665"/>
                </a:cubicBezTo>
                <a:cubicBezTo>
                  <a:pt x="8289" y="27603"/>
                  <a:pt x="8101" y="27567"/>
                  <a:pt x="7896" y="27487"/>
                </a:cubicBezTo>
                <a:cubicBezTo>
                  <a:pt x="7602" y="27415"/>
                  <a:pt x="7280" y="27335"/>
                  <a:pt x="6986" y="27255"/>
                </a:cubicBezTo>
                <a:cubicBezTo>
                  <a:pt x="7156" y="27014"/>
                  <a:pt x="7325" y="26782"/>
                  <a:pt x="7521" y="26559"/>
                </a:cubicBezTo>
                <a:close/>
                <a:moveTo>
                  <a:pt x="80906" y="22964"/>
                </a:moveTo>
                <a:cubicBezTo>
                  <a:pt x="84848" y="22964"/>
                  <a:pt x="87443" y="24703"/>
                  <a:pt x="88605" y="25703"/>
                </a:cubicBezTo>
                <a:cubicBezTo>
                  <a:pt x="88559" y="25700"/>
                  <a:pt x="88513" y="25699"/>
                  <a:pt x="88466" y="25699"/>
                </a:cubicBezTo>
                <a:cubicBezTo>
                  <a:pt x="87767" y="25699"/>
                  <a:pt x="86853" y="25942"/>
                  <a:pt x="86018" y="26309"/>
                </a:cubicBezTo>
                <a:cubicBezTo>
                  <a:pt x="84974" y="26764"/>
                  <a:pt x="84144" y="27371"/>
                  <a:pt x="83734" y="27924"/>
                </a:cubicBezTo>
                <a:cubicBezTo>
                  <a:pt x="82476" y="25569"/>
                  <a:pt x="80183" y="23856"/>
                  <a:pt x="77462" y="23383"/>
                </a:cubicBezTo>
                <a:cubicBezTo>
                  <a:pt x="78705" y="23088"/>
                  <a:pt x="79854" y="22964"/>
                  <a:pt x="80906" y="22964"/>
                </a:cubicBezTo>
                <a:close/>
                <a:moveTo>
                  <a:pt x="8975" y="23048"/>
                </a:moveTo>
                <a:cubicBezTo>
                  <a:pt x="9852" y="23048"/>
                  <a:pt x="10795" y="23133"/>
                  <a:pt x="11803" y="23330"/>
                </a:cubicBezTo>
                <a:cubicBezTo>
                  <a:pt x="10260" y="23695"/>
                  <a:pt x="8797" y="24507"/>
                  <a:pt x="7619" y="25685"/>
                </a:cubicBezTo>
                <a:cubicBezTo>
                  <a:pt x="6941" y="26372"/>
                  <a:pt x="6397" y="27139"/>
                  <a:pt x="5987" y="27951"/>
                </a:cubicBezTo>
                <a:cubicBezTo>
                  <a:pt x="5577" y="27407"/>
                  <a:pt x="4729" y="26827"/>
                  <a:pt x="3641" y="26407"/>
                </a:cubicBezTo>
                <a:cubicBezTo>
                  <a:pt x="2856" y="26103"/>
                  <a:pt x="1993" y="25900"/>
                  <a:pt x="1308" y="25900"/>
                </a:cubicBezTo>
                <a:cubicBezTo>
                  <a:pt x="1230" y="25900"/>
                  <a:pt x="1154" y="25902"/>
                  <a:pt x="1080" y="25908"/>
                </a:cubicBezTo>
                <a:cubicBezTo>
                  <a:pt x="2276" y="24867"/>
                  <a:pt x="4924" y="23048"/>
                  <a:pt x="8975" y="23048"/>
                </a:cubicBezTo>
                <a:close/>
                <a:moveTo>
                  <a:pt x="74277" y="24284"/>
                </a:moveTo>
                <a:lnTo>
                  <a:pt x="74277" y="24284"/>
                </a:lnTo>
                <a:cubicBezTo>
                  <a:pt x="74028" y="25462"/>
                  <a:pt x="73698" y="26648"/>
                  <a:pt x="73243" y="27799"/>
                </a:cubicBezTo>
                <a:lnTo>
                  <a:pt x="70950" y="28022"/>
                </a:lnTo>
                <a:cubicBezTo>
                  <a:pt x="71325" y="27237"/>
                  <a:pt x="71619" y="26407"/>
                  <a:pt x="71851" y="25569"/>
                </a:cubicBezTo>
                <a:lnTo>
                  <a:pt x="71878" y="25515"/>
                </a:lnTo>
                <a:lnTo>
                  <a:pt x="71869" y="25515"/>
                </a:lnTo>
                <a:cubicBezTo>
                  <a:pt x="71949" y="25194"/>
                  <a:pt x="72020" y="24882"/>
                  <a:pt x="72092" y="24561"/>
                </a:cubicBezTo>
                <a:lnTo>
                  <a:pt x="74277" y="24284"/>
                </a:lnTo>
                <a:close/>
                <a:moveTo>
                  <a:pt x="68446" y="25154"/>
                </a:moveTo>
                <a:cubicBezTo>
                  <a:pt x="68536" y="25154"/>
                  <a:pt x="68624" y="25155"/>
                  <a:pt x="68711" y="25158"/>
                </a:cubicBezTo>
                <a:cubicBezTo>
                  <a:pt x="68622" y="25774"/>
                  <a:pt x="68291" y="27487"/>
                  <a:pt x="67025" y="28620"/>
                </a:cubicBezTo>
                <a:cubicBezTo>
                  <a:pt x="66008" y="27817"/>
                  <a:pt x="65606" y="26684"/>
                  <a:pt x="65383" y="25810"/>
                </a:cubicBezTo>
                <a:cubicBezTo>
                  <a:pt x="66511" y="25323"/>
                  <a:pt x="67549" y="25154"/>
                  <a:pt x="68446" y="25154"/>
                </a:cubicBezTo>
                <a:close/>
                <a:moveTo>
                  <a:pt x="6326" y="28424"/>
                </a:moveTo>
                <a:lnTo>
                  <a:pt x="7123" y="28627"/>
                </a:lnTo>
                <a:lnTo>
                  <a:pt x="7123" y="28627"/>
                </a:lnTo>
                <a:cubicBezTo>
                  <a:pt x="6860" y="28559"/>
                  <a:pt x="6595" y="28489"/>
                  <a:pt x="6326" y="28424"/>
                </a:cubicBezTo>
                <a:close/>
                <a:moveTo>
                  <a:pt x="21340" y="25141"/>
                </a:moveTo>
                <a:cubicBezTo>
                  <a:pt x="22321" y="25141"/>
                  <a:pt x="23463" y="25328"/>
                  <a:pt x="24694" y="25899"/>
                </a:cubicBezTo>
                <a:cubicBezTo>
                  <a:pt x="24489" y="26764"/>
                  <a:pt x="24025" y="27897"/>
                  <a:pt x="23089" y="28709"/>
                </a:cubicBezTo>
                <a:cubicBezTo>
                  <a:pt x="21741" y="27531"/>
                  <a:pt x="21420" y="25712"/>
                  <a:pt x="21340" y="25141"/>
                </a:cubicBezTo>
                <a:close/>
                <a:moveTo>
                  <a:pt x="7123" y="28627"/>
                </a:moveTo>
                <a:cubicBezTo>
                  <a:pt x="7253" y="28661"/>
                  <a:pt x="7383" y="28695"/>
                  <a:pt x="7512" y="28727"/>
                </a:cubicBezTo>
                <a:lnTo>
                  <a:pt x="7123" y="28627"/>
                </a:lnTo>
                <a:close/>
                <a:moveTo>
                  <a:pt x="88474" y="26054"/>
                </a:moveTo>
                <a:cubicBezTo>
                  <a:pt x="88768" y="26054"/>
                  <a:pt x="88997" y="26102"/>
                  <a:pt x="89140" y="26193"/>
                </a:cubicBezTo>
                <a:cubicBezTo>
                  <a:pt x="89185" y="26238"/>
                  <a:pt x="89220" y="26274"/>
                  <a:pt x="89247" y="26309"/>
                </a:cubicBezTo>
                <a:cubicBezTo>
                  <a:pt x="89256" y="26354"/>
                  <a:pt x="89265" y="26470"/>
                  <a:pt x="89265" y="26648"/>
                </a:cubicBezTo>
                <a:cubicBezTo>
                  <a:pt x="89069" y="27121"/>
                  <a:pt x="88221" y="27853"/>
                  <a:pt x="86945" y="28424"/>
                </a:cubicBezTo>
                <a:cubicBezTo>
                  <a:pt x="86029" y="28814"/>
                  <a:pt x="85217" y="28988"/>
                  <a:pt x="84647" y="28988"/>
                </a:cubicBezTo>
                <a:cubicBezTo>
                  <a:pt x="84474" y="28988"/>
                  <a:pt x="84323" y="28972"/>
                  <a:pt x="84198" y="28941"/>
                </a:cubicBezTo>
                <a:cubicBezTo>
                  <a:pt x="84117" y="28718"/>
                  <a:pt x="84019" y="28495"/>
                  <a:pt x="83921" y="28281"/>
                </a:cubicBezTo>
                <a:cubicBezTo>
                  <a:pt x="84189" y="27808"/>
                  <a:pt x="85001" y="27139"/>
                  <a:pt x="86169" y="26622"/>
                </a:cubicBezTo>
                <a:cubicBezTo>
                  <a:pt x="87087" y="26233"/>
                  <a:pt x="87904" y="26054"/>
                  <a:pt x="88474" y="26054"/>
                </a:cubicBezTo>
                <a:close/>
                <a:moveTo>
                  <a:pt x="83323" y="28192"/>
                </a:moveTo>
                <a:lnTo>
                  <a:pt x="83323" y="28192"/>
                </a:lnTo>
                <a:cubicBezTo>
                  <a:pt x="82904" y="28441"/>
                  <a:pt x="82476" y="28709"/>
                  <a:pt x="82021" y="29003"/>
                </a:cubicBezTo>
                <a:lnTo>
                  <a:pt x="83323" y="28192"/>
                </a:lnTo>
                <a:close/>
                <a:moveTo>
                  <a:pt x="1340" y="26259"/>
                </a:moveTo>
                <a:cubicBezTo>
                  <a:pt x="1913" y="26259"/>
                  <a:pt x="2684" y="26403"/>
                  <a:pt x="3516" y="26729"/>
                </a:cubicBezTo>
                <a:cubicBezTo>
                  <a:pt x="4720" y="27210"/>
                  <a:pt x="5541" y="27835"/>
                  <a:pt x="5808" y="28317"/>
                </a:cubicBezTo>
                <a:cubicBezTo>
                  <a:pt x="5719" y="28531"/>
                  <a:pt x="5630" y="28745"/>
                  <a:pt x="5550" y="28959"/>
                </a:cubicBezTo>
                <a:cubicBezTo>
                  <a:pt x="5396" y="29008"/>
                  <a:pt x="5199" y="29032"/>
                  <a:pt x="4971" y="29032"/>
                </a:cubicBezTo>
                <a:cubicBezTo>
                  <a:pt x="4377" y="29032"/>
                  <a:pt x="3575" y="28869"/>
                  <a:pt x="2802" y="28566"/>
                </a:cubicBezTo>
                <a:cubicBezTo>
                  <a:pt x="1464" y="28031"/>
                  <a:pt x="581" y="27291"/>
                  <a:pt x="411" y="26818"/>
                </a:cubicBezTo>
                <a:cubicBezTo>
                  <a:pt x="402" y="26693"/>
                  <a:pt x="411" y="26595"/>
                  <a:pt x="411" y="26559"/>
                </a:cubicBezTo>
                <a:cubicBezTo>
                  <a:pt x="438" y="26523"/>
                  <a:pt x="483" y="26479"/>
                  <a:pt x="536" y="26416"/>
                </a:cubicBezTo>
                <a:cubicBezTo>
                  <a:pt x="707" y="26314"/>
                  <a:pt x="985" y="26259"/>
                  <a:pt x="1340" y="26259"/>
                </a:cubicBezTo>
                <a:close/>
                <a:moveTo>
                  <a:pt x="83778" y="29218"/>
                </a:moveTo>
                <a:lnTo>
                  <a:pt x="83127" y="29592"/>
                </a:lnTo>
                <a:cubicBezTo>
                  <a:pt x="83350" y="29467"/>
                  <a:pt x="83564" y="29342"/>
                  <a:pt x="83778" y="29218"/>
                </a:cubicBezTo>
                <a:close/>
                <a:moveTo>
                  <a:pt x="69121" y="25185"/>
                </a:moveTo>
                <a:cubicBezTo>
                  <a:pt x="70281" y="25283"/>
                  <a:pt x="71128" y="25640"/>
                  <a:pt x="71485" y="25819"/>
                </a:cubicBezTo>
                <a:cubicBezTo>
                  <a:pt x="71075" y="27184"/>
                  <a:pt x="70477" y="28522"/>
                  <a:pt x="69612" y="29655"/>
                </a:cubicBezTo>
                <a:cubicBezTo>
                  <a:pt x="68711" y="29592"/>
                  <a:pt x="67935" y="29334"/>
                  <a:pt x="67328" y="28870"/>
                </a:cubicBezTo>
                <a:cubicBezTo>
                  <a:pt x="68675" y="27630"/>
                  <a:pt x="69032" y="25792"/>
                  <a:pt x="69121" y="25185"/>
                </a:cubicBezTo>
                <a:close/>
                <a:moveTo>
                  <a:pt x="6790" y="27558"/>
                </a:moveTo>
                <a:cubicBezTo>
                  <a:pt x="7129" y="27656"/>
                  <a:pt x="7477" y="27754"/>
                  <a:pt x="7834" y="27862"/>
                </a:cubicBezTo>
                <a:cubicBezTo>
                  <a:pt x="7985" y="27897"/>
                  <a:pt x="8137" y="27942"/>
                  <a:pt x="8306" y="27978"/>
                </a:cubicBezTo>
                <a:cubicBezTo>
                  <a:pt x="8128" y="28254"/>
                  <a:pt x="7976" y="28531"/>
                  <a:pt x="7834" y="28807"/>
                </a:cubicBezTo>
                <a:cubicBezTo>
                  <a:pt x="7691" y="29084"/>
                  <a:pt x="7575" y="29369"/>
                  <a:pt x="7459" y="29664"/>
                </a:cubicBezTo>
                <a:cubicBezTo>
                  <a:pt x="6968" y="29539"/>
                  <a:pt x="6460" y="29414"/>
                  <a:pt x="5987" y="29280"/>
                </a:cubicBezTo>
                <a:cubicBezTo>
                  <a:pt x="6005" y="29226"/>
                  <a:pt x="6023" y="29164"/>
                  <a:pt x="6049" y="29110"/>
                </a:cubicBezTo>
                <a:cubicBezTo>
                  <a:pt x="6139" y="29039"/>
                  <a:pt x="6210" y="28950"/>
                  <a:pt x="6246" y="28861"/>
                </a:cubicBezTo>
                <a:lnTo>
                  <a:pt x="6246" y="28629"/>
                </a:lnTo>
                <a:cubicBezTo>
                  <a:pt x="6246" y="28620"/>
                  <a:pt x="6246" y="28611"/>
                  <a:pt x="6246" y="28611"/>
                </a:cubicBezTo>
                <a:cubicBezTo>
                  <a:pt x="6272" y="28548"/>
                  <a:pt x="6299" y="28486"/>
                  <a:pt x="6326" y="28424"/>
                </a:cubicBezTo>
                <a:cubicBezTo>
                  <a:pt x="6469" y="28129"/>
                  <a:pt x="6620" y="27844"/>
                  <a:pt x="6790" y="27558"/>
                </a:cubicBezTo>
                <a:close/>
                <a:moveTo>
                  <a:pt x="25042" y="26077"/>
                </a:moveTo>
                <a:cubicBezTo>
                  <a:pt x="25818" y="26479"/>
                  <a:pt x="26630" y="27041"/>
                  <a:pt x="27442" y="27799"/>
                </a:cubicBezTo>
                <a:cubicBezTo>
                  <a:pt x="26853" y="28415"/>
                  <a:pt x="26282" y="29048"/>
                  <a:pt x="25756" y="29717"/>
                </a:cubicBezTo>
                <a:cubicBezTo>
                  <a:pt x="24766" y="29673"/>
                  <a:pt x="23998" y="29378"/>
                  <a:pt x="23401" y="28950"/>
                </a:cubicBezTo>
                <a:cubicBezTo>
                  <a:pt x="24337" y="28111"/>
                  <a:pt x="24801" y="26969"/>
                  <a:pt x="25042" y="26077"/>
                </a:cubicBezTo>
                <a:close/>
                <a:moveTo>
                  <a:pt x="65000" y="25988"/>
                </a:moveTo>
                <a:cubicBezTo>
                  <a:pt x="65249" y="26871"/>
                  <a:pt x="65678" y="28049"/>
                  <a:pt x="66686" y="28879"/>
                </a:cubicBezTo>
                <a:cubicBezTo>
                  <a:pt x="66034" y="29351"/>
                  <a:pt x="65160" y="29664"/>
                  <a:pt x="64018" y="29664"/>
                </a:cubicBezTo>
                <a:lnTo>
                  <a:pt x="64018" y="29726"/>
                </a:lnTo>
                <a:cubicBezTo>
                  <a:pt x="63492" y="29066"/>
                  <a:pt x="62939" y="28432"/>
                  <a:pt x="62350" y="27835"/>
                </a:cubicBezTo>
                <a:cubicBezTo>
                  <a:pt x="63260" y="26996"/>
                  <a:pt x="64152" y="26399"/>
                  <a:pt x="65000" y="25988"/>
                </a:cubicBezTo>
                <a:close/>
                <a:moveTo>
                  <a:pt x="20956" y="25150"/>
                </a:moveTo>
                <a:cubicBezTo>
                  <a:pt x="21028" y="25703"/>
                  <a:pt x="21358" y="27665"/>
                  <a:pt x="22776" y="28941"/>
                </a:cubicBezTo>
                <a:cubicBezTo>
                  <a:pt x="22116" y="29405"/>
                  <a:pt x="21260" y="29717"/>
                  <a:pt x="20136" y="29726"/>
                </a:cubicBezTo>
                <a:lnTo>
                  <a:pt x="20136" y="29788"/>
                </a:lnTo>
                <a:cubicBezTo>
                  <a:pt x="19244" y="28620"/>
                  <a:pt x="18637" y="27264"/>
                  <a:pt x="18227" y="25872"/>
                </a:cubicBezTo>
                <a:cubicBezTo>
                  <a:pt x="18539" y="25694"/>
                  <a:pt x="19547" y="25230"/>
                  <a:pt x="20956" y="25150"/>
                </a:cubicBezTo>
                <a:close/>
                <a:moveTo>
                  <a:pt x="74804" y="24249"/>
                </a:moveTo>
                <a:cubicBezTo>
                  <a:pt x="77864" y="24570"/>
                  <a:pt x="80451" y="26506"/>
                  <a:pt x="81709" y="29164"/>
                </a:cubicBezTo>
                <a:cubicBezTo>
                  <a:pt x="80468" y="29615"/>
                  <a:pt x="79365" y="29796"/>
                  <a:pt x="78395" y="29796"/>
                </a:cubicBezTo>
                <a:cubicBezTo>
                  <a:pt x="76144" y="29796"/>
                  <a:pt x="74607" y="28824"/>
                  <a:pt x="73715" y="28013"/>
                </a:cubicBezTo>
                <a:cubicBezTo>
                  <a:pt x="74206" y="26782"/>
                  <a:pt x="74554" y="25506"/>
                  <a:pt x="74804" y="24249"/>
                </a:cubicBezTo>
                <a:close/>
                <a:moveTo>
                  <a:pt x="83127" y="29592"/>
                </a:moveTo>
                <a:cubicBezTo>
                  <a:pt x="83011" y="29659"/>
                  <a:pt x="82893" y="29728"/>
                  <a:pt x="82775" y="29797"/>
                </a:cubicBezTo>
                <a:lnTo>
                  <a:pt x="82775" y="29797"/>
                </a:lnTo>
                <a:lnTo>
                  <a:pt x="83127" y="29592"/>
                </a:lnTo>
                <a:close/>
                <a:moveTo>
                  <a:pt x="82775" y="29797"/>
                </a:moveTo>
                <a:lnTo>
                  <a:pt x="82422" y="30003"/>
                </a:lnTo>
                <a:cubicBezTo>
                  <a:pt x="82538" y="29936"/>
                  <a:pt x="82657" y="29867"/>
                  <a:pt x="82775" y="29797"/>
                </a:cubicBezTo>
                <a:close/>
                <a:moveTo>
                  <a:pt x="73127" y="28093"/>
                </a:moveTo>
                <a:lnTo>
                  <a:pt x="73127" y="28093"/>
                </a:lnTo>
                <a:cubicBezTo>
                  <a:pt x="72904" y="28647"/>
                  <a:pt x="72645" y="29182"/>
                  <a:pt x="72359" y="29708"/>
                </a:cubicBezTo>
                <a:lnTo>
                  <a:pt x="69621" y="30127"/>
                </a:lnTo>
                <a:cubicBezTo>
                  <a:pt x="69639" y="30110"/>
                  <a:pt x="69647" y="30092"/>
                  <a:pt x="69665" y="30074"/>
                </a:cubicBezTo>
                <a:lnTo>
                  <a:pt x="69674" y="30074"/>
                </a:lnTo>
                <a:lnTo>
                  <a:pt x="69674" y="30065"/>
                </a:lnTo>
                <a:cubicBezTo>
                  <a:pt x="70120" y="29503"/>
                  <a:pt x="70513" y="28887"/>
                  <a:pt x="70834" y="28245"/>
                </a:cubicBezTo>
                <a:lnTo>
                  <a:pt x="70852" y="28334"/>
                </a:lnTo>
                <a:lnTo>
                  <a:pt x="73127" y="28093"/>
                </a:lnTo>
                <a:close/>
                <a:moveTo>
                  <a:pt x="14917" y="24311"/>
                </a:moveTo>
                <a:cubicBezTo>
                  <a:pt x="15176" y="25640"/>
                  <a:pt x="15559" y="26996"/>
                  <a:pt x="16094" y="28308"/>
                </a:cubicBezTo>
                <a:cubicBezTo>
                  <a:pt x="15660" y="28742"/>
                  <a:pt x="14114" y="30142"/>
                  <a:pt x="11428" y="30142"/>
                </a:cubicBezTo>
                <a:cubicBezTo>
                  <a:pt x="10418" y="30142"/>
                  <a:pt x="9247" y="29944"/>
                  <a:pt x="7914" y="29423"/>
                </a:cubicBezTo>
                <a:cubicBezTo>
                  <a:pt x="8333" y="28441"/>
                  <a:pt x="8940" y="27531"/>
                  <a:pt x="9725" y="26746"/>
                </a:cubicBezTo>
                <a:cubicBezTo>
                  <a:pt x="10296" y="26193"/>
                  <a:pt x="10920" y="25721"/>
                  <a:pt x="11589" y="25346"/>
                </a:cubicBezTo>
                <a:cubicBezTo>
                  <a:pt x="12133" y="25043"/>
                  <a:pt x="12704" y="24802"/>
                  <a:pt x="13284" y="24623"/>
                </a:cubicBezTo>
                <a:cubicBezTo>
                  <a:pt x="13302" y="24623"/>
                  <a:pt x="13320" y="24632"/>
                  <a:pt x="13338" y="24632"/>
                </a:cubicBezTo>
                <a:lnTo>
                  <a:pt x="13338" y="24605"/>
                </a:lnTo>
                <a:cubicBezTo>
                  <a:pt x="13855" y="24454"/>
                  <a:pt x="14382" y="24356"/>
                  <a:pt x="14917" y="24311"/>
                </a:cubicBezTo>
                <a:close/>
                <a:moveTo>
                  <a:pt x="5871" y="29646"/>
                </a:moveTo>
                <a:cubicBezTo>
                  <a:pt x="6353" y="29771"/>
                  <a:pt x="6861" y="29887"/>
                  <a:pt x="7343" y="29994"/>
                </a:cubicBezTo>
                <a:cubicBezTo>
                  <a:pt x="7236" y="30315"/>
                  <a:pt x="7147" y="30636"/>
                  <a:pt x="7075" y="30966"/>
                </a:cubicBezTo>
                <a:cubicBezTo>
                  <a:pt x="7013" y="31269"/>
                  <a:pt x="6959" y="31582"/>
                  <a:pt x="6924" y="31894"/>
                </a:cubicBezTo>
                <a:cubicBezTo>
                  <a:pt x="6549" y="31769"/>
                  <a:pt x="6058" y="31635"/>
                  <a:pt x="5559" y="31537"/>
                </a:cubicBezTo>
                <a:cubicBezTo>
                  <a:pt x="5577" y="31225"/>
                  <a:pt x="5612" y="30921"/>
                  <a:pt x="5657" y="30618"/>
                </a:cubicBezTo>
                <a:lnTo>
                  <a:pt x="7075" y="30966"/>
                </a:lnTo>
                <a:cubicBezTo>
                  <a:pt x="6611" y="30823"/>
                  <a:pt x="6112" y="30716"/>
                  <a:pt x="5657" y="30609"/>
                </a:cubicBezTo>
                <a:cubicBezTo>
                  <a:pt x="5710" y="30288"/>
                  <a:pt x="5782" y="29958"/>
                  <a:pt x="5871" y="29646"/>
                </a:cubicBezTo>
                <a:close/>
                <a:moveTo>
                  <a:pt x="81985" y="26345"/>
                </a:moveTo>
                <a:cubicBezTo>
                  <a:pt x="82244" y="26613"/>
                  <a:pt x="82485" y="26907"/>
                  <a:pt x="82708" y="27210"/>
                </a:cubicBezTo>
                <a:cubicBezTo>
                  <a:pt x="82931" y="27523"/>
                  <a:pt x="83136" y="27853"/>
                  <a:pt x="83323" y="28192"/>
                </a:cubicBezTo>
                <a:cubicBezTo>
                  <a:pt x="83377" y="28299"/>
                  <a:pt x="83430" y="28397"/>
                  <a:pt x="83475" y="28504"/>
                </a:cubicBezTo>
                <a:cubicBezTo>
                  <a:pt x="83475" y="28531"/>
                  <a:pt x="83466" y="28566"/>
                  <a:pt x="83466" y="28593"/>
                </a:cubicBezTo>
                <a:cubicBezTo>
                  <a:pt x="83466" y="28691"/>
                  <a:pt x="83502" y="28763"/>
                  <a:pt x="83529" y="28861"/>
                </a:cubicBezTo>
                <a:cubicBezTo>
                  <a:pt x="83573" y="28959"/>
                  <a:pt x="83645" y="29048"/>
                  <a:pt x="83734" y="29110"/>
                </a:cubicBezTo>
                <a:cubicBezTo>
                  <a:pt x="83752" y="29146"/>
                  <a:pt x="83761" y="29182"/>
                  <a:pt x="83778" y="29218"/>
                </a:cubicBezTo>
                <a:cubicBezTo>
                  <a:pt x="83912" y="29583"/>
                  <a:pt x="84019" y="29949"/>
                  <a:pt x="84100" y="30333"/>
                </a:cubicBezTo>
                <a:cubicBezTo>
                  <a:pt x="83654" y="30574"/>
                  <a:pt x="83172" y="30850"/>
                  <a:pt x="82717" y="31109"/>
                </a:cubicBezTo>
                <a:lnTo>
                  <a:pt x="84100" y="30342"/>
                </a:lnTo>
                <a:cubicBezTo>
                  <a:pt x="84180" y="30743"/>
                  <a:pt x="84242" y="31162"/>
                  <a:pt x="84260" y="31582"/>
                </a:cubicBezTo>
                <a:lnTo>
                  <a:pt x="82868" y="32376"/>
                </a:lnTo>
                <a:cubicBezTo>
                  <a:pt x="82851" y="31947"/>
                  <a:pt x="82797" y="31519"/>
                  <a:pt x="82717" y="31109"/>
                </a:cubicBezTo>
                <a:cubicBezTo>
                  <a:pt x="82637" y="30734"/>
                  <a:pt x="82538" y="30368"/>
                  <a:pt x="82422" y="30003"/>
                </a:cubicBezTo>
                <a:cubicBezTo>
                  <a:pt x="82306" y="29664"/>
                  <a:pt x="82173" y="29325"/>
                  <a:pt x="82021" y="29003"/>
                </a:cubicBezTo>
                <a:cubicBezTo>
                  <a:pt x="81851" y="28638"/>
                  <a:pt x="81655" y="28290"/>
                  <a:pt x="81441" y="27960"/>
                </a:cubicBezTo>
                <a:cubicBezTo>
                  <a:pt x="81878" y="27719"/>
                  <a:pt x="82324" y="27442"/>
                  <a:pt x="82708" y="27210"/>
                </a:cubicBezTo>
                <a:lnTo>
                  <a:pt x="82708" y="27210"/>
                </a:lnTo>
                <a:lnTo>
                  <a:pt x="81432" y="27951"/>
                </a:lnTo>
                <a:cubicBezTo>
                  <a:pt x="81227" y="27630"/>
                  <a:pt x="81004" y="27326"/>
                  <a:pt x="80754" y="27032"/>
                </a:cubicBezTo>
                <a:cubicBezTo>
                  <a:pt x="81165" y="26836"/>
                  <a:pt x="81593" y="26613"/>
                  <a:pt x="81985" y="26345"/>
                </a:cubicBezTo>
                <a:close/>
                <a:moveTo>
                  <a:pt x="67007" y="29137"/>
                </a:moveTo>
                <a:cubicBezTo>
                  <a:pt x="67640" y="29628"/>
                  <a:pt x="68425" y="29913"/>
                  <a:pt x="69308" y="30029"/>
                </a:cubicBezTo>
                <a:cubicBezTo>
                  <a:pt x="68541" y="30939"/>
                  <a:pt x="67596" y="31706"/>
                  <a:pt x="66409" y="32242"/>
                </a:cubicBezTo>
                <a:lnTo>
                  <a:pt x="65901" y="32465"/>
                </a:lnTo>
                <a:cubicBezTo>
                  <a:pt x="65410" y="31635"/>
                  <a:pt x="64866" y="30832"/>
                  <a:pt x="64277" y="30065"/>
                </a:cubicBezTo>
                <a:cubicBezTo>
                  <a:pt x="65446" y="30020"/>
                  <a:pt x="66329" y="29655"/>
                  <a:pt x="67007" y="29137"/>
                </a:cubicBezTo>
                <a:close/>
                <a:moveTo>
                  <a:pt x="23097" y="29209"/>
                </a:moveTo>
                <a:cubicBezTo>
                  <a:pt x="23704" y="29664"/>
                  <a:pt x="24480" y="29994"/>
                  <a:pt x="25479" y="30074"/>
                </a:cubicBezTo>
                <a:cubicBezTo>
                  <a:pt x="24873" y="30868"/>
                  <a:pt x="24320" y="31698"/>
                  <a:pt x="23811" y="32563"/>
                </a:cubicBezTo>
                <a:lnTo>
                  <a:pt x="23276" y="32322"/>
                </a:lnTo>
                <a:cubicBezTo>
                  <a:pt x="22107" y="31778"/>
                  <a:pt x="21171" y="31020"/>
                  <a:pt x="20412" y="30127"/>
                </a:cubicBezTo>
                <a:cubicBezTo>
                  <a:pt x="21554" y="30065"/>
                  <a:pt x="22428" y="29708"/>
                  <a:pt x="23097" y="29209"/>
                </a:cubicBezTo>
                <a:close/>
                <a:moveTo>
                  <a:pt x="5612" y="32884"/>
                </a:moveTo>
                <a:lnTo>
                  <a:pt x="6879" y="33178"/>
                </a:lnTo>
                <a:cubicBezTo>
                  <a:pt x="6460" y="33071"/>
                  <a:pt x="6031" y="32973"/>
                  <a:pt x="5612" y="32884"/>
                </a:cubicBezTo>
                <a:close/>
                <a:moveTo>
                  <a:pt x="84233" y="32866"/>
                </a:moveTo>
                <a:cubicBezTo>
                  <a:pt x="83859" y="33089"/>
                  <a:pt x="83502" y="33303"/>
                  <a:pt x="83136" y="33526"/>
                </a:cubicBezTo>
                <a:lnTo>
                  <a:pt x="84233" y="32866"/>
                </a:lnTo>
                <a:close/>
                <a:moveTo>
                  <a:pt x="14979" y="15167"/>
                </a:moveTo>
                <a:lnTo>
                  <a:pt x="17218" y="17397"/>
                </a:lnTo>
                <a:lnTo>
                  <a:pt x="17218" y="17406"/>
                </a:lnTo>
                <a:cubicBezTo>
                  <a:pt x="17183" y="17861"/>
                  <a:pt x="17120" y="18726"/>
                  <a:pt x="17120" y="19797"/>
                </a:cubicBezTo>
                <a:cubicBezTo>
                  <a:pt x="17120" y="23588"/>
                  <a:pt x="17905" y="30181"/>
                  <a:pt x="23187" y="32590"/>
                </a:cubicBezTo>
                <a:lnTo>
                  <a:pt x="23659" y="32822"/>
                </a:lnTo>
                <a:cubicBezTo>
                  <a:pt x="23615" y="32902"/>
                  <a:pt x="23570" y="32982"/>
                  <a:pt x="23526" y="33062"/>
                </a:cubicBezTo>
                <a:lnTo>
                  <a:pt x="20814" y="33830"/>
                </a:lnTo>
                <a:cubicBezTo>
                  <a:pt x="13989" y="28771"/>
                  <a:pt x="14783" y="17281"/>
                  <a:pt x="14979" y="15167"/>
                </a:cubicBezTo>
                <a:close/>
                <a:moveTo>
                  <a:pt x="5550" y="31894"/>
                </a:moveTo>
                <a:lnTo>
                  <a:pt x="5550" y="31894"/>
                </a:lnTo>
                <a:cubicBezTo>
                  <a:pt x="6040" y="32010"/>
                  <a:pt x="6522" y="32161"/>
                  <a:pt x="6888" y="32269"/>
                </a:cubicBezTo>
                <a:cubicBezTo>
                  <a:pt x="6879" y="32465"/>
                  <a:pt x="6870" y="32670"/>
                  <a:pt x="6870" y="32866"/>
                </a:cubicBezTo>
                <a:cubicBezTo>
                  <a:pt x="6870" y="32973"/>
                  <a:pt x="6870" y="33071"/>
                  <a:pt x="6879" y="33178"/>
                </a:cubicBezTo>
                <a:cubicBezTo>
                  <a:pt x="6888" y="33598"/>
                  <a:pt x="6933" y="34008"/>
                  <a:pt x="7004" y="34418"/>
                </a:cubicBezTo>
                <a:cubicBezTo>
                  <a:pt x="6638" y="34303"/>
                  <a:pt x="6237" y="34204"/>
                  <a:pt x="5844" y="34124"/>
                </a:cubicBezTo>
                <a:cubicBezTo>
                  <a:pt x="5737" y="33714"/>
                  <a:pt x="5657" y="33303"/>
                  <a:pt x="5612" y="32884"/>
                </a:cubicBezTo>
                <a:lnTo>
                  <a:pt x="5612" y="32884"/>
                </a:lnTo>
                <a:cubicBezTo>
                  <a:pt x="5612" y="32884"/>
                  <a:pt x="5612" y="32884"/>
                  <a:pt x="5612" y="32884"/>
                </a:cubicBezTo>
                <a:lnTo>
                  <a:pt x="5612" y="32884"/>
                </a:lnTo>
                <a:cubicBezTo>
                  <a:pt x="5612" y="32884"/>
                  <a:pt x="5612" y="32884"/>
                  <a:pt x="5612" y="32884"/>
                </a:cubicBezTo>
                <a:cubicBezTo>
                  <a:pt x="5568" y="32554"/>
                  <a:pt x="5550" y="32224"/>
                  <a:pt x="5550" y="31894"/>
                </a:cubicBezTo>
                <a:close/>
                <a:moveTo>
                  <a:pt x="83897" y="34361"/>
                </a:moveTo>
                <a:cubicBezTo>
                  <a:pt x="83769" y="34428"/>
                  <a:pt x="83635" y="34498"/>
                  <a:pt x="83502" y="34579"/>
                </a:cubicBezTo>
                <a:cubicBezTo>
                  <a:pt x="83368" y="34668"/>
                  <a:pt x="83234" y="34749"/>
                  <a:pt x="83109" y="34829"/>
                </a:cubicBezTo>
                <a:lnTo>
                  <a:pt x="83897" y="34361"/>
                </a:lnTo>
                <a:close/>
                <a:moveTo>
                  <a:pt x="72181" y="30029"/>
                </a:moveTo>
                <a:lnTo>
                  <a:pt x="72181" y="30029"/>
                </a:lnTo>
                <a:cubicBezTo>
                  <a:pt x="71030" y="32010"/>
                  <a:pt x="69416" y="33732"/>
                  <a:pt x="67150" y="34856"/>
                </a:cubicBezTo>
                <a:cubicBezTo>
                  <a:pt x="66820" y="34133"/>
                  <a:pt x="66463" y="33428"/>
                  <a:pt x="66070" y="32750"/>
                </a:cubicBezTo>
                <a:lnTo>
                  <a:pt x="66534" y="32527"/>
                </a:lnTo>
                <a:cubicBezTo>
                  <a:pt x="67694" y="31992"/>
                  <a:pt x="68639" y="31252"/>
                  <a:pt x="69407" y="30377"/>
                </a:cubicBezTo>
                <a:lnTo>
                  <a:pt x="69424" y="30458"/>
                </a:lnTo>
                <a:lnTo>
                  <a:pt x="72181" y="30029"/>
                </a:lnTo>
                <a:close/>
                <a:moveTo>
                  <a:pt x="23329" y="33419"/>
                </a:moveTo>
                <a:lnTo>
                  <a:pt x="23329" y="33419"/>
                </a:lnTo>
                <a:cubicBezTo>
                  <a:pt x="23071" y="33910"/>
                  <a:pt x="22830" y="34401"/>
                  <a:pt x="22598" y="34909"/>
                </a:cubicBezTo>
                <a:cubicBezTo>
                  <a:pt x="22080" y="34659"/>
                  <a:pt x="21590" y="34374"/>
                  <a:pt x="21135" y="34062"/>
                </a:cubicBezTo>
                <a:lnTo>
                  <a:pt x="23329" y="33419"/>
                </a:lnTo>
                <a:close/>
                <a:moveTo>
                  <a:pt x="6308" y="35400"/>
                </a:moveTo>
                <a:lnTo>
                  <a:pt x="6745" y="35507"/>
                </a:lnTo>
                <a:cubicBezTo>
                  <a:pt x="6602" y="35471"/>
                  <a:pt x="6451" y="35427"/>
                  <a:pt x="6308" y="35400"/>
                </a:cubicBezTo>
                <a:close/>
                <a:moveTo>
                  <a:pt x="72136" y="31091"/>
                </a:moveTo>
                <a:cubicBezTo>
                  <a:pt x="72801" y="31452"/>
                  <a:pt x="73709" y="31753"/>
                  <a:pt x="74857" y="31753"/>
                </a:cubicBezTo>
                <a:cubicBezTo>
                  <a:pt x="75295" y="31753"/>
                  <a:pt x="75768" y="31709"/>
                  <a:pt x="76276" y="31608"/>
                </a:cubicBezTo>
                <a:lnTo>
                  <a:pt x="76276" y="31608"/>
                </a:lnTo>
                <a:cubicBezTo>
                  <a:pt x="74429" y="32715"/>
                  <a:pt x="73769" y="34187"/>
                  <a:pt x="73546" y="35186"/>
                </a:cubicBezTo>
                <a:cubicBezTo>
                  <a:pt x="72832" y="35061"/>
                  <a:pt x="72105" y="34993"/>
                  <a:pt x="71369" y="34993"/>
                </a:cubicBezTo>
                <a:cubicBezTo>
                  <a:pt x="70098" y="34993"/>
                  <a:pt x="68799" y="35195"/>
                  <a:pt x="67489" y="35658"/>
                </a:cubicBezTo>
                <a:cubicBezTo>
                  <a:pt x="67444" y="35543"/>
                  <a:pt x="67399" y="35435"/>
                  <a:pt x="67355" y="35319"/>
                </a:cubicBezTo>
                <a:cubicBezTo>
                  <a:pt x="69433" y="34320"/>
                  <a:pt x="70986" y="32822"/>
                  <a:pt x="72136" y="31091"/>
                </a:cubicBezTo>
                <a:close/>
                <a:moveTo>
                  <a:pt x="17781" y="31430"/>
                </a:moveTo>
                <a:cubicBezTo>
                  <a:pt x="18913" y="33045"/>
                  <a:pt x="20412" y="34436"/>
                  <a:pt x="22393" y="35400"/>
                </a:cubicBezTo>
                <a:cubicBezTo>
                  <a:pt x="22339" y="35507"/>
                  <a:pt x="22295" y="35623"/>
                  <a:pt x="22250" y="35739"/>
                </a:cubicBezTo>
                <a:cubicBezTo>
                  <a:pt x="20936" y="35276"/>
                  <a:pt x="19632" y="35073"/>
                  <a:pt x="18360" y="35073"/>
                </a:cubicBezTo>
                <a:cubicBezTo>
                  <a:pt x="17524" y="35073"/>
                  <a:pt x="16701" y="35160"/>
                  <a:pt x="15898" y="35319"/>
                </a:cubicBezTo>
                <a:cubicBezTo>
                  <a:pt x="15577" y="34311"/>
                  <a:pt x="14863" y="33054"/>
                  <a:pt x="13275" y="32001"/>
                </a:cubicBezTo>
                <a:lnTo>
                  <a:pt x="13275" y="32001"/>
                </a:lnTo>
                <a:cubicBezTo>
                  <a:pt x="13878" y="32161"/>
                  <a:pt x="14434" y="32227"/>
                  <a:pt x="14940" y="32227"/>
                </a:cubicBezTo>
                <a:cubicBezTo>
                  <a:pt x="16210" y="32227"/>
                  <a:pt x="17168" y="31813"/>
                  <a:pt x="17781" y="31430"/>
                </a:cubicBezTo>
                <a:close/>
                <a:moveTo>
                  <a:pt x="73546" y="28450"/>
                </a:moveTo>
                <a:cubicBezTo>
                  <a:pt x="74496" y="29285"/>
                  <a:pt x="76089" y="30235"/>
                  <a:pt x="78378" y="30235"/>
                </a:cubicBezTo>
                <a:cubicBezTo>
                  <a:pt x="78927" y="30235"/>
                  <a:pt x="79517" y="30180"/>
                  <a:pt x="80148" y="30056"/>
                </a:cubicBezTo>
                <a:lnTo>
                  <a:pt x="80148" y="30056"/>
                </a:lnTo>
                <a:cubicBezTo>
                  <a:pt x="76900" y="32117"/>
                  <a:pt x="76535" y="34972"/>
                  <a:pt x="76508" y="36024"/>
                </a:cubicBezTo>
                <a:cubicBezTo>
                  <a:pt x="75642" y="35685"/>
                  <a:pt x="74750" y="35418"/>
                  <a:pt x="73831" y="35239"/>
                </a:cubicBezTo>
                <a:cubicBezTo>
                  <a:pt x="74090" y="34115"/>
                  <a:pt x="74929" y="32376"/>
                  <a:pt x="77560" y="31314"/>
                </a:cubicBezTo>
                <a:lnTo>
                  <a:pt x="77543" y="31260"/>
                </a:lnTo>
                <a:cubicBezTo>
                  <a:pt x="77552" y="31260"/>
                  <a:pt x="77552" y="31252"/>
                  <a:pt x="77560" y="31252"/>
                </a:cubicBezTo>
                <a:lnTo>
                  <a:pt x="77471" y="30975"/>
                </a:lnTo>
                <a:cubicBezTo>
                  <a:pt x="76490" y="31311"/>
                  <a:pt x="75623" y="31442"/>
                  <a:pt x="74869" y="31442"/>
                </a:cubicBezTo>
                <a:cubicBezTo>
                  <a:pt x="73779" y="31442"/>
                  <a:pt x="72924" y="31168"/>
                  <a:pt x="72297" y="30841"/>
                </a:cubicBezTo>
                <a:cubicBezTo>
                  <a:pt x="72779" y="30083"/>
                  <a:pt x="73198" y="29271"/>
                  <a:pt x="73546" y="28450"/>
                </a:cubicBezTo>
                <a:close/>
                <a:moveTo>
                  <a:pt x="16282" y="28745"/>
                </a:moveTo>
                <a:cubicBezTo>
                  <a:pt x="16656" y="29592"/>
                  <a:pt x="17094" y="30413"/>
                  <a:pt x="17611" y="31180"/>
                </a:cubicBezTo>
                <a:cubicBezTo>
                  <a:pt x="17026" y="31545"/>
                  <a:pt x="16124" y="31923"/>
                  <a:pt x="14930" y="31923"/>
                </a:cubicBezTo>
                <a:cubicBezTo>
                  <a:pt x="14141" y="31923"/>
                  <a:pt x="13224" y="31758"/>
                  <a:pt x="12187" y="31314"/>
                </a:cubicBezTo>
                <a:lnTo>
                  <a:pt x="12160" y="31376"/>
                </a:lnTo>
                <a:lnTo>
                  <a:pt x="12151" y="31376"/>
                </a:lnTo>
                <a:lnTo>
                  <a:pt x="12026" y="31653"/>
                </a:lnTo>
                <a:cubicBezTo>
                  <a:pt x="14275" y="32741"/>
                  <a:pt x="15193" y="34213"/>
                  <a:pt x="15577" y="35382"/>
                </a:cubicBezTo>
                <a:cubicBezTo>
                  <a:pt x="14694" y="35578"/>
                  <a:pt x="13837" y="35846"/>
                  <a:pt x="13008" y="36185"/>
                </a:cubicBezTo>
                <a:cubicBezTo>
                  <a:pt x="12927" y="34784"/>
                  <a:pt x="12357" y="32269"/>
                  <a:pt x="9439" y="30351"/>
                </a:cubicBezTo>
                <a:lnTo>
                  <a:pt x="9439" y="30351"/>
                </a:lnTo>
                <a:cubicBezTo>
                  <a:pt x="10165" y="30519"/>
                  <a:pt x="10837" y="30590"/>
                  <a:pt x="11454" y="30590"/>
                </a:cubicBezTo>
                <a:cubicBezTo>
                  <a:pt x="14044" y="30590"/>
                  <a:pt x="15669" y="29336"/>
                  <a:pt x="16282" y="28745"/>
                </a:cubicBezTo>
                <a:close/>
                <a:moveTo>
                  <a:pt x="84260" y="31599"/>
                </a:moveTo>
                <a:cubicBezTo>
                  <a:pt x="84269" y="31751"/>
                  <a:pt x="84278" y="31903"/>
                  <a:pt x="84278" y="32063"/>
                </a:cubicBezTo>
                <a:cubicBezTo>
                  <a:pt x="84278" y="32331"/>
                  <a:pt x="84260" y="32599"/>
                  <a:pt x="84233" y="32866"/>
                </a:cubicBezTo>
                <a:cubicBezTo>
                  <a:pt x="84189" y="33366"/>
                  <a:pt x="84100" y="33848"/>
                  <a:pt x="83975" y="34320"/>
                </a:cubicBezTo>
                <a:cubicBezTo>
                  <a:pt x="83971" y="34322"/>
                  <a:pt x="83968" y="34324"/>
                  <a:pt x="83964" y="34326"/>
                </a:cubicBezTo>
                <a:lnTo>
                  <a:pt x="83964" y="34326"/>
                </a:lnTo>
                <a:cubicBezTo>
                  <a:pt x="83965" y="34324"/>
                  <a:pt x="83965" y="34322"/>
                  <a:pt x="83966" y="34320"/>
                </a:cubicBezTo>
                <a:lnTo>
                  <a:pt x="83966" y="34320"/>
                </a:lnTo>
                <a:lnTo>
                  <a:pt x="83897" y="34361"/>
                </a:lnTo>
                <a:lnTo>
                  <a:pt x="83897" y="34361"/>
                </a:lnTo>
                <a:cubicBezTo>
                  <a:pt x="83920" y="34349"/>
                  <a:pt x="83942" y="34338"/>
                  <a:pt x="83964" y="34326"/>
                </a:cubicBezTo>
                <a:lnTo>
                  <a:pt x="83964" y="34326"/>
                </a:lnTo>
                <a:cubicBezTo>
                  <a:pt x="83831" y="34806"/>
                  <a:pt x="83662" y="35277"/>
                  <a:pt x="83439" y="35721"/>
                </a:cubicBezTo>
                <a:cubicBezTo>
                  <a:pt x="82976" y="35980"/>
                  <a:pt x="82521" y="36238"/>
                  <a:pt x="82092" y="36488"/>
                </a:cubicBezTo>
                <a:cubicBezTo>
                  <a:pt x="82289" y="36060"/>
                  <a:pt x="82449" y="35614"/>
                  <a:pt x="82574" y="35150"/>
                </a:cubicBezTo>
                <a:cubicBezTo>
                  <a:pt x="82752" y="35043"/>
                  <a:pt x="82931" y="34936"/>
                  <a:pt x="83109" y="34829"/>
                </a:cubicBezTo>
                <a:lnTo>
                  <a:pt x="83109" y="34829"/>
                </a:lnTo>
                <a:lnTo>
                  <a:pt x="82574" y="35141"/>
                </a:lnTo>
                <a:cubicBezTo>
                  <a:pt x="82699" y="34677"/>
                  <a:pt x="82788" y="34195"/>
                  <a:pt x="82833" y="33705"/>
                </a:cubicBezTo>
                <a:lnTo>
                  <a:pt x="82949" y="33642"/>
                </a:lnTo>
                <a:lnTo>
                  <a:pt x="82949" y="33642"/>
                </a:lnTo>
                <a:cubicBezTo>
                  <a:pt x="82913" y="33651"/>
                  <a:pt x="82868" y="33678"/>
                  <a:pt x="82833" y="33696"/>
                </a:cubicBezTo>
                <a:cubicBezTo>
                  <a:pt x="82860" y="33401"/>
                  <a:pt x="82877" y="33107"/>
                  <a:pt x="82877" y="32804"/>
                </a:cubicBezTo>
                <a:cubicBezTo>
                  <a:pt x="82877" y="32661"/>
                  <a:pt x="82877" y="32518"/>
                  <a:pt x="82868" y="32384"/>
                </a:cubicBezTo>
                <a:cubicBezTo>
                  <a:pt x="83341" y="32126"/>
                  <a:pt x="83823" y="31867"/>
                  <a:pt x="84260" y="31599"/>
                </a:cubicBezTo>
                <a:close/>
                <a:moveTo>
                  <a:pt x="89247" y="27282"/>
                </a:moveTo>
                <a:lnTo>
                  <a:pt x="89247" y="27282"/>
                </a:lnTo>
                <a:cubicBezTo>
                  <a:pt x="89140" y="29209"/>
                  <a:pt x="88310" y="33482"/>
                  <a:pt x="83439" y="36747"/>
                </a:cubicBezTo>
                <a:cubicBezTo>
                  <a:pt x="84296" y="35364"/>
                  <a:pt x="84778" y="33749"/>
                  <a:pt x="84778" y="32063"/>
                </a:cubicBezTo>
                <a:cubicBezTo>
                  <a:pt x="84778" y="31109"/>
                  <a:pt x="84617" y="30190"/>
                  <a:pt x="84332" y="29325"/>
                </a:cubicBezTo>
                <a:lnTo>
                  <a:pt x="84332" y="29325"/>
                </a:lnTo>
                <a:cubicBezTo>
                  <a:pt x="84429" y="29336"/>
                  <a:pt x="84532" y="29342"/>
                  <a:pt x="84640" y="29342"/>
                </a:cubicBezTo>
                <a:cubicBezTo>
                  <a:pt x="85346" y="29342"/>
                  <a:pt x="86263" y="29099"/>
                  <a:pt x="87106" y="28736"/>
                </a:cubicBezTo>
                <a:cubicBezTo>
                  <a:pt x="88043" y="28325"/>
                  <a:pt x="88810" y="27799"/>
                  <a:pt x="89247" y="27282"/>
                </a:cubicBezTo>
                <a:close/>
                <a:moveTo>
                  <a:pt x="438" y="27514"/>
                </a:moveTo>
                <a:cubicBezTo>
                  <a:pt x="911" y="28004"/>
                  <a:pt x="1705" y="28495"/>
                  <a:pt x="2677" y="28879"/>
                </a:cubicBezTo>
                <a:cubicBezTo>
                  <a:pt x="3517" y="29216"/>
                  <a:pt x="4339" y="29392"/>
                  <a:pt x="4982" y="29392"/>
                </a:cubicBezTo>
                <a:cubicBezTo>
                  <a:pt x="5138" y="29392"/>
                  <a:pt x="5283" y="29381"/>
                  <a:pt x="5416" y="29360"/>
                </a:cubicBezTo>
                <a:lnTo>
                  <a:pt x="5416" y="29360"/>
                </a:lnTo>
                <a:cubicBezTo>
                  <a:pt x="5166" y="30190"/>
                  <a:pt x="5032" y="31046"/>
                  <a:pt x="5032" y="31903"/>
                </a:cubicBezTo>
                <a:cubicBezTo>
                  <a:pt x="5032" y="33678"/>
                  <a:pt x="5541" y="35427"/>
                  <a:pt x="6585" y="36934"/>
                </a:cubicBezTo>
                <a:cubicBezTo>
                  <a:pt x="1517" y="33767"/>
                  <a:pt x="608" y="29441"/>
                  <a:pt x="438" y="27514"/>
                </a:cubicBezTo>
                <a:close/>
                <a:moveTo>
                  <a:pt x="5853" y="34142"/>
                </a:moveTo>
                <a:lnTo>
                  <a:pt x="7013" y="34436"/>
                </a:lnTo>
                <a:cubicBezTo>
                  <a:pt x="7084" y="34838"/>
                  <a:pt x="7182" y="35248"/>
                  <a:pt x="7316" y="35650"/>
                </a:cubicBezTo>
                <a:lnTo>
                  <a:pt x="6745" y="35507"/>
                </a:lnTo>
                <a:lnTo>
                  <a:pt x="6745" y="35507"/>
                </a:lnTo>
                <a:cubicBezTo>
                  <a:pt x="6933" y="35560"/>
                  <a:pt x="7120" y="35614"/>
                  <a:pt x="7325" y="35658"/>
                </a:cubicBezTo>
                <a:cubicBezTo>
                  <a:pt x="7468" y="36096"/>
                  <a:pt x="7646" y="36533"/>
                  <a:pt x="7869" y="36943"/>
                </a:cubicBezTo>
                <a:cubicBezTo>
                  <a:pt x="7646" y="36881"/>
                  <a:pt x="7396" y="36845"/>
                  <a:pt x="7147" y="36765"/>
                </a:cubicBezTo>
                <a:lnTo>
                  <a:pt x="7102" y="36765"/>
                </a:lnTo>
                <a:cubicBezTo>
                  <a:pt x="6790" y="36328"/>
                  <a:pt x="6522" y="35873"/>
                  <a:pt x="6308" y="35400"/>
                </a:cubicBezTo>
                <a:cubicBezTo>
                  <a:pt x="6121" y="34989"/>
                  <a:pt x="5969" y="34570"/>
                  <a:pt x="5853" y="34142"/>
                </a:cubicBezTo>
                <a:close/>
                <a:moveTo>
                  <a:pt x="69326" y="35685"/>
                </a:moveTo>
                <a:lnTo>
                  <a:pt x="68220" y="37684"/>
                </a:lnTo>
                <a:cubicBezTo>
                  <a:pt x="68051" y="37157"/>
                  <a:pt x="67872" y="36640"/>
                  <a:pt x="67676" y="36122"/>
                </a:cubicBezTo>
                <a:cubicBezTo>
                  <a:pt x="68229" y="35935"/>
                  <a:pt x="68782" y="35783"/>
                  <a:pt x="69326" y="35685"/>
                </a:cubicBezTo>
                <a:close/>
                <a:moveTo>
                  <a:pt x="72493" y="35551"/>
                </a:moveTo>
                <a:cubicBezTo>
                  <a:pt x="73269" y="35632"/>
                  <a:pt x="74037" y="35774"/>
                  <a:pt x="74777" y="35980"/>
                </a:cubicBezTo>
                <a:lnTo>
                  <a:pt x="72404" y="37657"/>
                </a:lnTo>
                <a:cubicBezTo>
                  <a:pt x="72228" y="37646"/>
                  <a:pt x="72051" y="37640"/>
                  <a:pt x="71873" y="37640"/>
                </a:cubicBezTo>
                <a:cubicBezTo>
                  <a:pt x="71314" y="37640"/>
                  <a:pt x="70749" y="37696"/>
                  <a:pt x="70174" y="37817"/>
                </a:cubicBezTo>
                <a:lnTo>
                  <a:pt x="72493" y="35551"/>
                </a:lnTo>
                <a:close/>
                <a:moveTo>
                  <a:pt x="75027" y="36051"/>
                </a:moveTo>
                <a:lnTo>
                  <a:pt x="75027" y="36051"/>
                </a:lnTo>
                <a:cubicBezTo>
                  <a:pt x="75625" y="36229"/>
                  <a:pt x="76204" y="36435"/>
                  <a:pt x="76766" y="36675"/>
                </a:cubicBezTo>
                <a:lnTo>
                  <a:pt x="74938" y="38139"/>
                </a:lnTo>
                <a:cubicBezTo>
                  <a:pt x="74277" y="37924"/>
                  <a:pt x="73591" y="37773"/>
                  <a:pt x="72895" y="37692"/>
                </a:cubicBezTo>
                <a:lnTo>
                  <a:pt x="75080" y="36131"/>
                </a:lnTo>
                <a:lnTo>
                  <a:pt x="75027" y="36051"/>
                </a:lnTo>
                <a:close/>
                <a:moveTo>
                  <a:pt x="81923" y="29646"/>
                </a:moveTo>
                <a:cubicBezTo>
                  <a:pt x="82315" y="30627"/>
                  <a:pt x="82538" y="31698"/>
                  <a:pt x="82538" y="32804"/>
                </a:cubicBezTo>
                <a:cubicBezTo>
                  <a:pt x="82538" y="34258"/>
                  <a:pt x="82182" y="35632"/>
                  <a:pt x="81530" y="36836"/>
                </a:cubicBezTo>
                <a:cubicBezTo>
                  <a:pt x="81521" y="36836"/>
                  <a:pt x="81512" y="36845"/>
                  <a:pt x="81512" y="36845"/>
                </a:cubicBezTo>
                <a:lnTo>
                  <a:pt x="81512" y="36854"/>
                </a:lnTo>
                <a:cubicBezTo>
                  <a:pt x="81263" y="37327"/>
                  <a:pt x="80950" y="37773"/>
                  <a:pt x="80603" y="38192"/>
                </a:cubicBezTo>
                <a:cubicBezTo>
                  <a:pt x="79487" y="37443"/>
                  <a:pt x="78265" y="36756"/>
                  <a:pt x="76972" y="36212"/>
                </a:cubicBezTo>
                <a:cubicBezTo>
                  <a:pt x="76954" y="35284"/>
                  <a:pt x="77204" y="31689"/>
                  <a:pt x="81923" y="29646"/>
                </a:cubicBezTo>
                <a:close/>
                <a:moveTo>
                  <a:pt x="7718" y="29931"/>
                </a:moveTo>
                <a:lnTo>
                  <a:pt x="7718" y="29931"/>
                </a:lnTo>
                <a:cubicBezTo>
                  <a:pt x="11902" y="31822"/>
                  <a:pt x="12508" y="34936"/>
                  <a:pt x="12553" y="36372"/>
                </a:cubicBezTo>
                <a:cubicBezTo>
                  <a:pt x="11340" y="36907"/>
                  <a:pt x="10198" y="37559"/>
                  <a:pt x="9136" y="38263"/>
                </a:cubicBezTo>
                <a:cubicBezTo>
                  <a:pt x="7200" y="35873"/>
                  <a:pt x="6745" y="32688"/>
                  <a:pt x="7718" y="29931"/>
                </a:cubicBezTo>
                <a:close/>
                <a:moveTo>
                  <a:pt x="71354" y="35500"/>
                </a:moveTo>
                <a:cubicBezTo>
                  <a:pt x="71595" y="35500"/>
                  <a:pt x="71835" y="35508"/>
                  <a:pt x="72074" y="35525"/>
                </a:cubicBezTo>
                <a:lnTo>
                  <a:pt x="69603" y="37951"/>
                </a:lnTo>
                <a:cubicBezTo>
                  <a:pt x="69371" y="38014"/>
                  <a:pt x="69130" y="38094"/>
                  <a:pt x="68898" y="38183"/>
                </a:cubicBezTo>
                <a:lnTo>
                  <a:pt x="68416" y="38370"/>
                </a:lnTo>
                <a:cubicBezTo>
                  <a:pt x="68399" y="38281"/>
                  <a:pt x="68372" y="38192"/>
                  <a:pt x="68345" y="38103"/>
                </a:cubicBezTo>
                <a:lnTo>
                  <a:pt x="69692" y="35623"/>
                </a:lnTo>
                <a:cubicBezTo>
                  <a:pt x="70250" y="35542"/>
                  <a:pt x="70804" y="35500"/>
                  <a:pt x="71354" y="35500"/>
                </a:cubicBezTo>
                <a:close/>
                <a:moveTo>
                  <a:pt x="7102" y="36765"/>
                </a:moveTo>
                <a:lnTo>
                  <a:pt x="7878" y="36970"/>
                </a:lnTo>
                <a:cubicBezTo>
                  <a:pt x="8137" y="37461"/>
                  <a:pt x="8449" y="37933"/>
                  <a:pt x="8806" y="38379"/>
                </a:cubicBezTo>
                <a:cubicBezTo>
                  <a:pt x="8708" y="38344"/>
                  <a:pt x="8619" y="38317"/>
                  <a:pt x="8520" y="38290"/>
                </a:cubicBezTo>
                <a:cubicBezTo>
                  <a:pt x="8342" y="38147"/>
                  <a:pt x="8164" y="37987"/>
                  <a:pt x="7985" y="37808"/>
                </a:cubicBezTo>
                <a:cubicBezTo>
                  <a:pt x="7655" y="37478"/>
                  <a:pt x="7361" y="37130"/>
                  <a:pt x="7102" y="36765"/>
                </a:cubicBezTo>
                <a:close/>
                <a:moveTo>
                  <a:pt x="8547" y="38317"/>
                </a:moveTo>
                <a:lnTo>
                  <a:pt x="8824" y="38397"/>
                </a:lnTo>
                <a:cubicBezTo>
                  <a:pt x="8833" y="38415"/>
                  <a:pt x="8851" y="38433"/>
                  <a:pt x="8868" y="38451"/>
                </a:cubicBezTo>
                <a:cubicBezTo>
                  <a:pt x="8842" y="38469"/>
                  <a:pt x="8806" y="38486"/>
                  <a:pt x="8779" y="38513"/>
                </a:cubicBezTo>
                <a:cubicBezTo>
                  <a:pt x="8708" y="38451"/>
                  <a:pt x="8628" y="38379"/>
                  <a:pt x="8547" y="38317"/>
                </a:cubicBezTo>
                <a:close/>
                <a:moveTo>
                  <a:pt x="83127" y="36310"/>
                </a:moveTo>
                <a:lnTo>
                  <a:pt x="83127" y="36310"/>
                </a:lnTo>
                <a:cubicBezTo>
                  <a:pt x="82610" y="37166"/>
                  <a:pt x="81941" y="37933"/>
                  <a:pt x="81129" y="38549"/>
                </a:cubicBezTo>
                <a:cubicBezTo>
                  <a:pt x="81049" y="38495"/>
                  <a:pt x="80977" y="38442"/>
                  <a:pt x="80897" y="38388"/>
                </a:cubicBezTo>
                <a:cubicBezTo>
                  <a:pt x="81236" y="37987"/>
                  <a:pt x="81530" y="37559"/>
                  <a:pt x="81789" y="37104"/>
                </a:cubicBezTo>
                <a:cubicBezTo>
                  <a:pt x="82217" y="36836"/>
                  <a:pt x="82672" y="36568"/>
                  <a:pt x="83127" y="36310"/>
                </a:cubicBezTo>
                <a:close/>
                <a:moveTo>
                  <a:pt x="77061" y="36800"/>
                </a:moveTo>
                <a:cubicBezTo>
                  <a:pt x="78185" y="37300"/>
                  <a:pt x="79247" y="37907"/>
                  <a:pt x="80237" y="38558"/>
                </a:cubicBezTo>
                <a:lnTo>
                  <a:pt x="78488" y="39869"/>
                </a:lnTo>
                <a:cubicBezTo>
                  <a:pt x="77507" y="39227"/>
                  <a:pt x="76427" y="38656"/>
                  <a:pt x="75286" y="38255"/>
                </a:cubicBezTo>
                <a:lnTo>
                  <a:pt x="77061" y="36800"/>
                </a:lnTo>
                <a:close/>
                <a:moveTo>
                  <a:pt x="80495" y="38736"/>
                </a:moveTo>
                <a:cubicBezTo>
                  <a:pt x="80790" y="38933"/>
                  <a:pt x="81075" y="39138"/>
                  <a:pt x="81361" y="39343"/>
                </a:cubicBezTo>
                <a:lnTo>
                  <a:pt x="79684" y="40717"/>
                </a:lnTo>
                <a:cubicBezTo>
                  <a:pt x="79389" y="40485"/>
                  <a:pt x="79077" y="40262"/>
                  <a:pt x="78756" y="40048"/>
                </a:cubicBezTo>
                <a:lnTo>
                  <a:pt x="80495" y="38736"/>
                </a:lnTo>
                <a:close/>
                <a:moveTo>
                  <a:pt x="71928" y="37934"/>
                </a:moveTo>
                <a:cubicBezTo>
                  <a:pt x="72156" y="37934"/>
                  <a:pt x="72383" y="37943"/>
                  <a:pt x="72609" y="37960"/>
                </a:cubicBezTo>
                <a:cubicBezTo>
                  <a:pt x="71842" y="38817"/>
                  <a:pt x="71458" y="39691"/>
                  <a:pt x="71334" y="40529"/>
                </a:cubicBezTo>
                <a:cubicBezTo>
                  <a:pt x="70593" y="40636"/>
                  <a:pt x="69826" y="40940"/>
                  <a:pt x="69077" y="41555"/>
                </a:cubicBezTo>
                <a:cubicBezTo>
                  <a:pt x="68934" y="40565"/>
                  <a:pt x="68746" y="39593"/>
                  <a:pt x="68488" y="38638"/>
                </a:cubicBezTo>
                <a:lnTo>
                  <a:pt x="68987" y="38460"/>
                </a:lnTo>
                <a:cubicBezTo>
                  <a:pt x="69982" y="38092"/>
                  <a:pt x="70965" y="37934"/>
                  <a:pt x="71928" y="37934"/>
                </a:cubicBezTo>
                <a:close/>
                <a:moveTo>
                  <a:pt x="17868" y="38036"/>
                </a:moveTo>
                <a:cubicBezTo>
                  <a:pt x="18817" y="38036"/>
                  <a:pt x="19786" y="38191"/>
                  <a:pt x="20760" y="38558"/>
                </a:cubicBezTo>
                <a:lnTo>
                  <a:pt x="21260" y="38745"/>
                </a:lnTo>
                <a:cubicBezTo>
                  <a:pt x="21019" y="39673"/>
                  <a:pt x="20832" y="40627"/>
                  <a:pt x="20698" y="41591"/>
                </a:cubicBezTo>
                <a:cubicBezTo>
                  <a:pt x="19841" y="40806"/>
                  <a:pt x="18958" y="40440"/>
                  <a:pt x="18120" y="40333"/>
                </a:cubicBezTo>
                <a:cubicBezTo>
                  <a:pt x="18004" y="39557"/>
                  <a:pt x="17682" y="38799"/>
                  <a:pt x="17120" y="38067"/>
                </a:cubicBezTo>
                <a:cubicBezTo>
                  <a:pt x="17368" y="38047"/>
                  <a:pt x="17617" y="38036"/>
                  <a:pt x="17868" y="38036"/>
                </a:cubicBezTo>
                <a:close/>
                <a:moveTo>
                  <a:pt x="16639" y="38130"/>
                </a:moveTo>
                <a:cubicBezTo>
                  <a:pt x="17227" y="38825"/>
                  <a:pt x="17566" y="39539"/>
                  <a:pt x="17682" y="40297"/>
                </a:cubicBezTo>
                <a:cubicBezTo>
                  <a:pt x="17629" y="40296"/>
                  <a:pt x="17577" y="40295"/>
                  <a:pt x="17524" y="40295"/>
                </a:cubicBezTo>
                <a:cubicBezTo>
                  <a:pt x="15773" y="40295"/>
                  <a:pt x="14305" y="41281"/>
                  <a:pt x="13837" y="41644"/>
                </a:cubicBezTo>
                <a:cubicBezTo>
                  <a:pt x="13088" y="40752"/>
                  <a:pt x="12740" y="39905"/>
                  <a:pt x="12615" y="39521"/>
                </a:cubicBezTo>
                <a:cubicBezTo>
                  <a:pt x="13864" y="38843"/>
                  <a:pt x="15220" y="38326"/>
                  <a:pt x="16639" y="38130"/>
                </a:cubicBezTo>
                <a:close/>
                <a:moveTo>
                  <a:pt x="81593" y="39521"/>
                </a:moveTo>
                <a:cubicBezTo>
                  <a:pt x="81994" y="39825"/>
                  <a:pt x="82387" y="40137"/>
                  <a:pt x="82752" y="40440"/>
                </a:cubicBezTo>
                <a:lnTo>
                  <a:pt x="80843" y="41662"/>
                </a:lnTo>
                <a:cubicBezTo>
                  <a:pt x="80549" y="41404"/>
                  <a:pt x="80237" y="41145"/>
                  <a:pt x="79916" y="40895"/>
                </a:cubicBezTo>
                <a:lnTo>
                  <a:pt x="81593" y="39521"/>
                </a:lnTo>
                <a:close/>
                <a:moveTo>
                  <a:pt x="73020" y="38005"/>
                </a:moveTo>
                <a:cubicBezTo>
                  <a:pt x="74492" y="38183"/>
                  <a:pt x="75892" y="38709"/>
                  <a:pt x="77168" y="39405"/>
                </a:cubicBezTo>
                <a:cubicBezTo>
                  <a:pt x="77079" y="39709"/>
                  <a:pt x="76695" y="40779"/>
                  <a:pt x="75732" y="41868"/>
                </a:cubicBezTo>
                <a:cubicBezTo>
                  <a:pt x="75292" y="41532"/>
                  <a:pt x="73772" y="40481"/>
                  <a:pt x="71966" y="40481"/>
                </a:cubicBezTo>
                <a:cubicBezTo>
                  <a:pt x="71901" y="40481"/>
                  <a:pt x="71836" y="40482"/>
                  <a:pt x="71771" y="40485"/>
                </a:cubicBezTo>
                <a:cubicBezTo>
                  <a:pt x="71904" y="39691"/>
                  <a:pt x="72288" y="38852"/>
                  <a:pt x="73055" y="38040"/>
                </a:cubicBezTo>
                <a:lnTo>
                  <a:pt x="73020" y="38005"/>
                </a:lnTo>
                <a:close/>
                <a:moveTo>
                  <a:pt x="83002" y="40645"/>
                </a:moveTo>
                <a:cubicBezTo>
                  <a:pt x="83502" y="41074"/>
                  <a:pt x="83975" y="41502"/>
                  <a:pt x="84403" y="41903"/>
                </a:cubicBezTo>
                <a:lnTo>
                  <a:pt x="82467" y="43206"/>
                </a:lnTo>
                <a:cubicBezTo>
                  <a:pt x="82066" y="42786"/>
                  <a:pt x="81602" y="42331"/>
                  <a:pt x="81084" y="41868"/>
                </a:cubicBezTo>
                <a:lnTo>
                  <a:pt x="83002" y="40645"/>
                </a:lnTo>
                <a:close/>
                <a:moveTo>
                  <a:pt x="17487" y="40683"/>
                </a:moveTo>
                <a:cubicBezTo>
                  <a:pt x="17566" y="40683"/>
                  <a:pt x="17646" y="40685"/>
                  <a:pt x="17727" y="40690"/>
                </a:cubicBezTo>
                <a:cubicBezTo>
                  <a:pt x="17896" y="41948"/>
                  <a:pt x="17370" y="43072"/>
                  <a:pt x="16924" y="43812"/>
                </a:cubicBezTo>
                <a:cubicBezTo>
                  <a:pt x="15666" y="43322"/>
                  <a:pt x="14756" y="42635"/>
                  <a:pt x="14096" y="41939"/>
                </a:cubicBezTo>
                <a:cubicBezTo>
                  <a:pt x="14563" y="41582"/>
                  <a:pt x="15897" y="40683"/>
                  <a:pt x="17487" y="40683"/>
                </a:cubicBezTo>
                <a:close/>
                <a:moveTo>
                  <a:pt x="84608" y="42108"/>
                </a:moveTo>
                <a:cubicBezTo>
                  <a:pt x="85063" y="42546"/>
                  <a:pt x="85473" y="42965"/>
                  <a:pt x="85821" y="43331"/>
                </a:cubicBezTo>
                <a:lnTo>
                  <a:pt x="83154" y="43937"/>
                </a:lnTo>
                <a:cubicBezTo>
                  <a:pt x="83011" y="43777"/>
                  <a:pt x="82860" y="43607"/>
                  <a:pt x="82681" y="43429"/>
                </a:cubicBezTo>
                <a:lnTo>
                  <a:pt x="84608" y="42108"/>
                </a:lnTo>
                <a:close/>
                <a:moveTo>
                  <a:pt x="72038" y="40875"/>
                </a:moveTo>
                <a:cubicBezTo>
                  <a:pt x="73676" y="40875"/>
                  <a:pt x="75035" y="41827"/>
                  <a:pt x="75446" y="42171"/>
                </a:cubicBezTo>
                <a:cubicBezTo>
                  <a:pt x="74759" y="42858"/>
                  <a:pt x="73831" y="43536"/>
                  <a:pt x="72565" y="44000"/>
                </a:cubicBezTo>
                <a:cubicBezTo>
                  <a:pt x="72110" y="43250"/>
                  <a:pt x="71637" y="42126"/>
                  <a:pt x="71726" y="40886"/>
                </a:cubicBezTo>
                <a:cubicBezTo>
                  <a:pt x="71831" y="40878"/>
                  <a:pt x="71935" y="40875"/>
                  <a:pt x="72038" y="40875"/>
                </a:cubicBezTo>
                <a:close/>
                <a:moveTo>
                  <a:pt x="18164" y="40743"/>
                </a:moveTo>
                <a:lnTo>
                  <a:pt x="18164" y="40743"/>
                </a:lnTo>
                <a:cubicBezTo>
                  <a:pt x="18958" y="40877"/>
                  <a:pt x="19797" y="41261"/>
                  <a:pt x="20608" y="42064"/>
                </a:cubicBezTo>
                <a:lnTo>
                  <a:pt x="20644" y="42019"/>
                </a:lnTo>
                <a:lnTo>
                  <a:pt x="20644" y="42019"/>
                </a:lnTo>
                <a:cubicBezTo>
                  <a:pt x="20555" y="42840"/>
                  <a:pt x="20493" y="43670"/>
                  <a:pt x="20484" y="44508"/>
                </a:cubicBezTo>
                <a:cubicBezTo>
                  <a:pt x="19244" y="44464"/>
                  <a:pt x="18191" y="44258"/>
                  <a:pt x="17299" y="43955"/>
                </a:cubicBezTo>
                <a:cubicBezTo>
                  <a:pt x="17763" y="43179"/>
                  <a:pt x="18298" y="42046"/>
                  <a:pt x="18164" y="40743"/>
                </a:cubicBezTo>
                <a:close/>
                <a:moveTo>
                  <a:pt x="71289" y="40940"/>
                </a:moveTo>
                <a:cubicBezTo>
                  <a:pt x="71289" y="41020"/>
                  <a:pt x="71289" y="41091"/>
                  <a:pt x="71289" y="41163"/>
                </a:cubicBezTo>
                <a:cubicBezTo>
                  <a:pt x="71289" y="42340"/>
                  <a:pt x="71753" y="43402"/>
                  <a:pt x="72190" y="44133"/>
                </a:cubicBezTo>
                <a:cubicBezTo>
                  <a:pt x="71360" y="44401"/>
                  <a:pt x="70406" y="44579"/>
                  <a:pt x="69300" y="44633"/>
                </a:cubicBezTo>
                <a:cubicBezTo>
                  <a:pt x="69291" y="43759"/>
                  <a:pt x="69237" y="42902"/>
                  <a:pt x="69139" y="42055"/>
                </a:cubicBezTo>
                <a:cubicBezTo>
                  <a:pt x="69853" y="41413"/>
                  <a:pt x="70593" y="41074"/>
                  <a:pt x="71289" y="40940"/>
                </a:cubicBezTo>
                <a:close/>
                <a:moveTo>
                  <a:pt x="86071" y="43598"/>
                </a:moveTo>
                <a:cubicBezTo>
                  <a:pt x="86517" y="44080"/>
                  <a:pt x="86847" y="44464"/>
                  <a:pt x="87052" y="44704"/>
                </a:cubicBezTo>
                <a:lnTo>
                  <a:pt x="83814" y="44704"/>
                </a:lnTo>
                <a:cubicBezTo>
                  <a:pt x="83707" y="44579"/>
                  <a:pt x="83573" y="44410"/>
                  <a:pt x="83404" y="44214"/>
                </a:cubicBezTo>
                <a:lnTo>
                  <a:pt x="86071" y="43598"/>
                </a:lnTo>
                <a:close/>
                <a:moveTo>
                  <a:pt x="18326" y="35598"/>
                </a:moveTo>
                <a:cubicBezTo>
                  <a:pt x="19547" y="35598"/>
                  <a:pt x="20795" y="35791"/>
                  <a:pt x="22054" y="36229"/>
                </a:cubicBezTo>
                <a:cubicBezTo>
                  <a:pt x="21786" y="36961"/>
                  <a:pt x="21545" y="37692"/>
                  <a:pt x="21340" y="38451"/>
                </a:cubicBezTo>
                <a:lnTo>
                  <a:pt x="20849" y="38272"/>
                </a:lnTo>
                <a:cubicBezTo>
                  <a:pt x="19851" y="37900"/>
                  <a:pt x="18852" y="37735"/>
                  <a:pt x="17876" y="37735"/>
                </a:cubicBezTo>
                <a:cubicBezTo>
                  <a:pt x="17544" y="37735"/>
                  <a:pt x="17214" y="37754"/>
                  <a:pt x="16888" y="37791"/>
                </a:cubicBezTo>
                <a:cubicBezTo>
                  <a:pt x="16888" y="37791"/>
                  <a:pt x="16879" y="37782"/>
                  <a:pt x="16879" y="37773"/>
                </a:cubicBezTo>
                <a:lnTo>
                  <a:pt x="16853" y="37791"/>
                </a:lnTo>
                <a:cubicBezTo>
                  <a:pt x="15211" y="37978"/>
                  <a:pt x="13632" y="38594"/>
                  <a:pt x="12205" y="39405"/>
                </a:cubicBezTo>
                <a:lnTo>
                  <a:pt x="12125" y="39423"/>
                </a:lnTo>
                <a:cubicBezTo>
                  <a:pt x="12125" y="39423"/>
                  <a:pt x="12125" y="39432"/>
                  <a:pt x="12125" y="39450"/>
                </a:cubicBezTo>
                <a:cubicBezTo>
                  <a:pt x="9413" y="41011"/>
                  <a:pt x="7227" y="43277"/>
                  <a:pt x="6031" y="44678"/>
                </a:cubicBezTo>
                <a:lnTo>
                  <a:pt x="5996" y="44713"/>
                </a:lnTo>
                <a:lnTo>
                  <a:pt x="5969" y="44704"/>
                </a:lnTo>
                <a:lnTo>
                  <a:pt x="2820" y="44704"/>
                </a:lnTo>
                <a:cubicBezTo>
                  <a:pt x="4286" y="42923"/>
                  <a:pt x="10788" y="35598"/>
                  <a:pt x="18326" y="35598"/>
                </a:cubicBezTo>
                <a:close/>
                <a:moveTo>
                  <a:pt x="5880" y="44990"/>
                </a:moveTo>
                <a:lnTo>
                  <a:pt x="5942" y="45017"/>
                </a:lnTo>
                <a:cubicBezTo>
                  <a:pt x="6067" y="45168"/>
                  <a:pt x="6210" y="45338"/>
                  <a:pt x="6379" y="45534"/>
                </a:cubicBezTo>
                <a:lnTo>
                  <a:pt x="3703" y="46150"/>
                </a:lnTo>
                <a:cubicBezTo>
                  <a:pt x="3239" y="45632"/>
                  <a:pt x="2891" y="45231"/>
                  <a:pt x="2686" y="44990"/>
                </a:cubicBezTo>
                <a:close/>
                <a:moveTo>
                  <a:pt x="6602" y="45784"/>
                </a:moveTo>
                <a:cubicBezTo>
                  <a:pt x="6754" y="45944"/>
                  <a:pt x="6915" y="46123"/>
                  <a:pt x="7093" y="46310"/>
                </a:cubicBezTo>
                <a:lnTo>
                  <a:pt x="5130" y="47604"/>
                </a:lnTo>
                <a:cubicBezTo>
                  <a:pt x="4675" y="47167"/>
                  <a:pt x="4283" y="46756"/>
                  <a:pt x="3935" y="46390"/>
                </a:cubicBezTo>
                <a:lnTo>
                  <a:pt x="6602" y="45784"/>
                </a:lnTo>
                <a:close/>
                <a:moveTo>
                  <a:pt x="80451" y="41689"/>
                </a:moveTo>
                <a:cubicBezTo>
                  <a:pt x="81967" y="42974"/>
                  <a:pt x="83065" y="44240"/>
                  <a:pt x="83555" y="44838"/>
                </a:cubicBezTo>
                <a:lnTo>
                  <a:pt x="83502" y="44892"/>
                </a:lnTo>
                <a:cubicBezTo>
                  <a:pt x="82779" y="45704"/>
                  <a:pt x="81709" y="46845"/>
                  <a:pt x="80379" y="47961"/>
                </a:cubicBezTo>
                <a:cubicBezTo>
                  <a:pt x="79755" y="46899"/>
                  <a:pt x="78408" y="45347"/>
                  <a:pt x="75660" y="44892"/>
                </a:cubicBezTo>
                <a:cubicBezTo>
                  <a:pt x="78337" y="44508"/>
                  <a:pt x="79719" y="43009"/>
                  <a:pt x="80451" y="41689"/>
                </a:cubicBezTo>
                <a:close/>
                <a:moveTo>
                  <a:pt x="9395" y="41752"/>
                </a:moveTo>
                <a:cubicBezTo>
                  <a:pt x="9992" y="42813"/>
                  <a:pt x="11340" y="44365"/>
                  <a:pt x="14060" y="44847"/>
                </a:cubicBezTo>
                <a:cubicBezTo>
                  <a:pt x="11420" y="45249"/>
                  <a:pt x="10028" y="46712"/>
                  <a:pt x="9323" y="48032"/>
                </a:cubicBezTo>
                <a:cubicBezTo>
                  <a:pt x="7914" y="46828"/>
                  <a:pt x="6834" y="45614"/>
                  <a:pt x="6237" y="44892"/>
                </a:cubicBezTo>
                <a:lnTo>
                  <a:pt x="6246" y="44865"/>
                </a:lnTo>
                <a:cubicBezTo>
                  <a:pt x="6968" y="44035"/>
                  <a:pt x="8057" y="42876"/>
                  <a:pt x="9395" y="41752"/>
                </a:cubicBezTo>
                <a:close/>
                <a:moveTo>
                  <a:pt x="20484" y="45088"/>
                </a:moveTo>
                <a:cubicBezTo>
                  <a:pt x="20493" y="45962"/>
                  <a:pt x="20546" y="46828"/>
                  <a:pt x="20644" y="47675"/>
                </a:cubicBezTo>
                <a:cubicBezTo>
                  <a:pt x="19913" y="48335"/>
                  <a:pt x="19172" y="48674"/>
                  <a:pt x="18459" y="48799"/>
                </a:cubicBezTo>
                <a:cubicBezTo>
                  <a:pt x="18530" y="47532"/>
                  <a:pt x="18048" y="46382"/>
                  <a:pt x="17593" y="45579"/>
                </a:cubicBezTo>
                <a:cubicBezTo>
                  <a:pt x="18423" y="45311"/>
                  <a:pt x="19377" y="45133"/>
                  <a:pt x="20484" y="45088"/>
                </a:cubicBezTo>
                <a:close/>
                <a:moveTo>
                  <a:pt x="17165" y="45721"/>
                </a:moveTo>
                <a:cubicBezTo>
                  <a:pt x="17629" y="46471"/>
                  <a:pt x="18120" y="47595"/>
                  <a:pt x="18030" y="48853"/>
                </a:cubicBezTo>
                <a:cubicBezTo>
                  <a:pt x="17940" y="48858"/>
                  <a:pt x="17851" y="48861"/>
                  <a:pt x="17762" y="48861"/>
                </a:cubicBezTo>
                <a:cubicBezTo>
                  <a:pt x="16088" y="48861"/>
                  <a:pt x="14699" y="47864"/>
                  <a:pt x="14283" y="47559"/>
                </a:cubicBezTo>
                <a:cubicBezTo>
                  <a:pt x="14970" y="46872"/>
                  <a:pt x="15907" y="46194"/>
                  <a:pt x="17165" y="45721"/>
                </a:cubicBezTo>
                <a:close/>
                <a:moveTo>
                  <a:pt x="69291" y="45213"/>
                </a:moveTo>
                <a:cubicBezTo>
                  <a:pt x="70522" y="45257"/>
                  <a:pt x="71565" y="45463"/>
                  <a:pt x="72449" y="45766"/>
                </a:cubicBezTo>
                <a:cubicBezTo>
                  <a:pt x="72038" y="46471"/>
                  <a:pt x="71601" y="47452"/>
                  <a:pt x="71601" y="48594"/>
                </a:cubicBezTo>
                <a:cubicBezTo>
                  <a:pt x="71601" y="48710"/>
                  <a:pt x="71601" y="48853"/>
                  <a:pt x="71610" y="48995"/>
                </a:cubicBezTo>
                <a:cubicBezTo>
                  <a:pt x="70807" y="48870"/>
                  <a:pt x="69960" y="48478"/>
                  <a:pt x="69148" y="47657"/>
                </a:cubicBezTo>
                <a:lnTo>
                  <a:pt x="69139" y="47666"/>
                </a:lnTo>
                <a:cubicBezTo>
                  <a:pt x="69228" y="46863"/>
                  <a:pt x="69282" y="46043"/>
                  <a:pt x="69291" y="45213"/>
                </a:cubicBezTo>
                <a:close/>
                <a:moveTo>
                  <a:pt x="72823" y="45900"/>
                </a:moveTo>
                <a:cubicBezTo>
                  <a:pt x="74099" y="46390"/>
                  <a:pt x="75018" y="47086"/>
                  <a:pt x="75669" y="47782"/>
                </a:cubicBezTo>
                <a:cubicBezTo>
                  <a:pt x="75193" y="48156"/>
                  <a:pt x="73860" y="49056"/>
                  <a:pt x="72262" y="49056"/>
                </a:cubicBezTo>
                <a:cubicBezTo>
                  <a:pt x="72182" y="49056"/>
                  <a:pt x="72102" y="49054"/>
                  <a:pt x="72020" y="49049"/>
                </a:cubicBezTo>
                <a:cubicBezTo>
                  <a:pt x="71878" y="47809"/>
                  <a:pt x="72386" y="46667"/>
                  <a:pt x="72823" y="45900"/>
                </a:cubicBezTo>
                <a:close/>
                <a:moveTo>
                  <a:pt x="7289" y="46515"/>
                </a:moveTo>
                <a:cubicBezTo>
                  <a:pt x="7700" y="46944"/>
                  <a:pt x="8173" y="47399"/>
                  <a:pt x="8690" y="47862"/>
                </a:cubicBezTo>
                <a:lnTo>
                  <a:pt x="6763" y="49085"/>
                </a:lnTo>
                <a:cubicBezTo>
                  <a:pt x="6255" y="48656"/>
                  <a:pt x="5791" y="48228"/>
                  <a:pt x="5362" y="47827"/>
                </a:cubicBezTo>
                <a:lnTo>
                  <a:pt x="7289" y="46515"/>
                </a:lnTo>
                <a:close/>
                <a:moveTo>
                  <a:pt x="77596" y="39646"/>
                </a:moveTo>
                <a:cubicBezTo>
                  <a:pt x="78551" y="40199"/>
                  <a:pt x="79425" y="40842"/>
                  <a:pt x="80210" y="41484"/>
                </a:cubicBezTo>
                <a:cubicBezTo>
                  <a:pt x="79434" y="42965"/>
                  <a:pt x="77783" y="44678"/>
                  <a:pt x="74304" y="44704"/>
                </a:cubicBezTo>
                <a:lnTo>
                  <a:pt x="74304" y="44767"/>
                </a:lnTo>
                <a:lnTo>
                  <a:pt x="74304" y="44990"/>
                </a:lnTo>
                <a:lnTo>
                  <a:pt x="74304" y="45043"/>
                </a:lnTo>
                <a:cubicBezTo>
                  <a:pt x="77864" y="45168"/>
                  <a:pt x="79470" y="46961"/>
                  <a:pt x="80148" y="48148"/>
                </a:cubicBezTo>
                <a:cubicBezTo>
                  <a:pt x="79362" y="48790"/>
                  <a:pt x="78488" y="49424"/>
                  <a:pt x="77552" y="49968"/>
                </a:cubicBezTo>
                <a:cubicBezTo>
                  <a:pt x="77159" y="48915"/>
                  <a:pt x="75562" y="45704"/>
                  <a:pt x="70879" y="44910"/>
                </a:cubicBezTo>
                <a:cubicBezTo>
                  <a:pt x="75749" y="44089"/>
                  <a:pt x="77284" y="40565"/>
                  <a:pt x="77596" y="39646"/>
                </a:cubicBezTo>
                <a:close/>
                <a:moveTo>
                  <a:pt x="12223" y="39744"/>
                </a:moveTo>
                <a:cubicBezTo>
                  <a:pt x="12597" y="40788"/>
                  <a:pt x="14176" y="44044"/>
                  <a:pt x="18869" y="44820"/>
                </a:cubicBezTo>
                <a:cubicBezTo>
                  <a:pt x="13989" y="45659"/>
                  <a:pt x="12481" y="49183"/>
                  <a:pt x="12178" y="50084"/>
                </a:cubicBezTo>
                <a:cubicBezTo>
                  <a:pt x="11224" y="49531"/>
                  <a:pt x="10331" y="48879"/>
                  <a:pt x="9546" y="48219"/>
                </a:cubicBezTo>
                <a:cubicBezTo>
                  <a:pt x="10349" y="46756"/>
                  <a:pt x="12000" y="45043"/>
                  <a:pt x="15443" y="45017"/>
                </a:cubicBezTo>
                <a:lnTo>
                  <a:pt x="15443" y="44990"/>
                </a:lnTo>
                <a:lnTo>
                  <a:pt x="15479" y="44678"/>
                </a:lnTo>
                <a:cubicBezTo>
                  <a:pt x="11902" y="44553"/>
                  <a:pt x="10296" y="42751"/>
                  <a:pt x="9627" y="41564"/>
                </a:cubicBezTo>
                <a:cubicBezTo>
                  <a:pt x="10412" y="40922"/>
                  <a:pt x="11286" y="40288"/>
                  <a:pt x="12223" y="39744"/>
                </a:cubicBezTo>
                <a:close/>
                <a:moveTo>
                  <a:pt x="8904" y="48050"/>
                </a:moveTo>
                <a:cubicBezTo>
                  <a:pt x="9207" y="48317"/>
                  <a:pt x="9520" y="48576"/>
                  <a:pt x="9850" y="48835"/>
                </a:cubicBezTo>
                <a:lnTo>
                  <a:pt x="8137" y="50191"/>
                </a:lnTo>
                <a:cubicBezTo>
                  <a:pt x="7735" y="49887"/>
                  <a:pt x="7352" y="49575"/>
                  <a:pt x="6986" y="49272"/>
                </a:cubicBezTo>
                <a:lnTo>
                  <a:pt x="8904" y="48050"/>
                </a:lnTo>
                <a:close/>
                <a:moveTo>
                  <a:pt x="10073" y="49004"/>
                </a:moveTo>
                <a:cubicBezTo>
                  <a:pt x="10376" y="49236"/>
                  <a:pt x="10688" y="49468"/>
                  <a:pt x="11009" y="49691"/>
                </a:cubicBezTo>
                <a:lnTo>
                  <a:pt x="9270" y="50994"/>
                </a:lnTo>
                <a:cubicBezTo>
                  <a:pt x="8967" y="50789"/>
                  <a:pt x="8681" y="50583"/>
                  <a:pt x="8396" y="50378"/>
                </a:cubicBezTo>
                <a:lnTo>
                  <a:pt x="10073" y="49004"/>
                </a:lnTo>
                <a:close/>
                <a:moveTo>
                  <a:pt x="80986" y="51243"/>
                </a:moveTo>
                <a:cubicBezTo>
                  <a:pt x="81057" y="51288"/>
                  <a:pt x="81120" y="51342"/>
                  <a:pt x="81191" y="51395"/>
                </a:cubicBezTo>
                <a:lnTo>
                  <a:pt x="81004" y="51342"/>
                </a:lnTo>
                <a:cubicBezTo>
                  <a:pt x="80986" y="51315"/>
                  <a:pt x="80968" y="51297"/>
                  <a:pt x="80942" y="51270"/>
                </a:cubicBezTo>
                <a:cubicBezTo>
                  <a:pt x="80959" y="51261"/>
                  <a:pt x="80968" y="51252"/>
                  <a:pt x="80986" y="51243"/>
                </a:cubicBezTo>
                <a:close/>
                <a:moveTo>
                  <a:pt x="75946" y="48094"/>
                </a:moveTo>
                <a:cubicBezTo>
                  <a:pt x="76686" y="48986"/>
                  <a:pt x="77025" y="49825"/>
                  <a:pt x="77141" y="50200"/>
                </a:cubicBezTo>
                <a:cubicBezTo>
                  <a:pt x="75883" y="50887"/>
                  <a:pt x="74518" y="51404"/>
                  <a:pt x="73100" y="51600"/>
                </a:cubicBezTo>
                <a:cubicBezTo>
                  <a:pt x="72547" y="50887"/>
                  <a:pt x="72190" y="50173"/>
                  <a:pt x="72065" y="49424"/>
                </a:cubicBezTo>
                <a:lnTo>
                  <a:pt x="72065" y="49424"/>
                </a:lnTo>
                <a:cubicBezTo>
                  <a:pt x="72133" y="49427"/>
                  <a:pt x="72200" y="49428"/>
                  <a:pt x="72267" y="49428"/>
                </a:cubicBezTo>
                <a:cubicBezTo>
                  <a:pt x="74016" y="49428"/>
                  <a:pt x="75482" y="48447"/>
                  <a:pt x="75946" y="48094"/>
                </a:cubicBezTo>
                <a:close/>
                <a:moveTo>
                  <a:pt x="69077" y="48112"/>
                </a:moveTo>
                <a:cubicBezTo>
                  <a:pt x="69933" y="48906"/>
                  <a:pt x="70816" y="49272"/>
                  <a:pt x="71655" y="49388"/>
                </a:cubicBezTo>
                <a:cubicBezTo>
                  <a:pt x="71753" y="50164"/>
                  <a:pt x="72092" y="50931"/>
                  <a:pt x="72636" y="51654"/>
                </a:cubicBezTo>
                <a:cubicBezTo>
                  <a:pt x="72387" y="51674"/>
                  <a:pt x="72137" y="51685"/>
                  <a:pt x="71885" y="51685"/>
                </a:cubicBezTo>
                <a:cubicBezTo>
                  <a:pt x="70934" y="51685"/>
                  <a:pt x="69961" y="51532"/>
                  <a:pt x="68987" y="51172"/>
                </a:cubicBezTo>
                <a:lnTo>
                  <a:pt x="68523" y="50985"/>
                </a:lnTo>
                <a:cubicBezTo>
                  <a:pt x="68764" y="50048"/>
                  <a:pt x="68952" y="49094"/>
                  <a:pt x="69077" y="48112"/>
                </a:cubicBezTo>
                <a:close/>
                <a:moveTo>
                  <a:pt x="14025" y="47836"/>
                </a:moveTo>
                <a:cubicBezTo>
                  <a:pt x="14421" y="48146"/>
                  <a:pt x="15952" y="49240"/>
                  <a:pt x="17786" y="49240"/>
                </a:cubicBezTo>
                <a:cubicBezTo>
                  <a:pt x="17849" y="49240"/>
                  <a:pt x="17913" y="49239"/>
                  <a:pt x="17977" y="49236"/>
                </a:cubicBezTo>
                <a:lnTo>
                  <a:pt x="17977" y="49236"/>
                </a:lnTo>
                <a:cubicBezTo>
                  <a:pt x="17843" y="50030"/>
                  <a:pt x="17450" y="50860"/>
                  <a:pt x="16656" y="51663"/>
                </a:cubicBezTo>
                <a:lnTo>
                  <a:pt x="16719" y="51725"/>
                </a:lnTo>
                <a:cubicBezTo>
                  <a:pt x="15256" y="51538"/>
                  <a:pt x="13855" y="51012"/>
                  <a:pt x="12580" y="50316"/>
                </a:cubicBezTo>
                <a:cubicBezTo>
                  <a:pt x="12660" y="50012"/>
                  <a:pt x="13043" y="48933"/>
                  <a:pt x="14025" y="47836"/>
                </a:cubicBezTo>
                <a:close/>
                <a:moveTo>
                  <a:pt x="20707" y="48166"/>
                </a:moveTo>
                <a:cubicBezTo>
                  <a:pt x="20840" y="49147"/>
                  <a:pt x="21028" y="50119"/>
                  <a:pt x="21278" y="51065"/>
                </a:cubicBezTo>
                <a:lnTo>
                  <a:pt x="20760" y="51261"/>
                </a:lnTo>
                <a:cubicBezTo>
                  <a:pt x="19773" y="51626"/>
                  <a:pt x="18797" y="51790"/>
                  <a:pt x="17841" y="51790"/>
                </a:cubicBezTo>
                <a:cubicBezTo>
                  <a:pt x="17606" y="51790"/>
                  <a:pt x="17371" y="51780"/>
                  <a:pt x="17138" y="51761"/>
                </a:cubicBezTo>
                <a:cubicBezTo>
                  <a:pt x="17923" y="50904"/>
                  <a:pt x="18298" y="50030"/>
                  <a:pt x="18414" y="49192"/>
                </a:cubicBezTo>
                <a:cubicBezTo>
                  <a:pt x="19163" y="49085"/>
                  <a:pt x="19939" y="48781"/>
                  <a:pt x="20707" y="48166"/>
                </a:cubicBezTo>
                <a:close/>
                <a:moveTo>
                  <a:pt x="11286" y="49870"/>
                </a:moveTo>
                <a:cubicBezTo>
                  <a:pt x="12267" y="50512"/>
                  <a:pt x="13338" y="51083"/>
                  <a:pt x="14480" y="51484"/>
                </a:cubicBezTo>
                <a:lnTo>
                  <a:pt x="12704" y="52921"/>
                </a:lnTo>
                <a:cubicBezTo>
                  <a:pt x="11589" y="52430"/>
                  <a:pt x="10528" y="51832"/>
                  <a:pt x="9537" y="51181"/>
                </a:cubicBezTo>
                <a:lnTo>
                  <a:pt x="11286" y="49870"/>
                </a:lnTo>
                <a:close/>
                <a:moveTo>
                  <a:pt x="81022" y="51359"/>
                </a:moveTo>
                <a:lnTo>
                  <a:pt x="81022" y="51359"/>
                </a:lnTo>
                <a:cubicBezTo>
                  <a:pt x="81084" y="51386"/>
                  <a:pt x="81156" y="51404"/>
                  <a:pt x="81218" y="51422"/>
                </a:cubicBezTo>
                <a:cubicBezTo>
                  <a:pt x="81414" y="51574"/>
                  <a:pt x="81602" y="51725"/>
                  <a:pt x="81789" y="51913"/>
                </a:cubicBezTo>
                <a:cubicBezTo>
                  <a:pt x="82119" y="52243"/>
                  <a:pt x="82405" y="52591"/>
                  <a:pt x="82663" y="52947"/>
                </a:cubicBezTo>
                <a:cubicBezTo>
                  <a:pt x="82654" y="52947"/>
                  <a:pt x="82645" y="52947"/>
                  <a:pt x="82628" y="52938"/>
                </a:cubicBezTo>
                <a:cubicBezTo>
                  <a:pt x="82387" y="52876"/>
                  <a:pt x="82155" y="52822"/>
                  <a:pt x="81914" y="52778"/>
                </a:cubicBezTo>
                <a:cubicBezTo>
                  <a:pt x="81664" y="52287"/>
                  <a:pt x="81370" y="51814"/>
                  <a:pt x="81022" y="51359"/>
                </a:cubicBezTo>
                <a:close/>
                <a:moveTo>
                  <a:pt x="8583" y="51190"/>
                </a:moveTo>
                <a:cubicBezTo>
                  <a:pt x="8672" y="51252"/>
                  <a:pt x="8761" y="51315"/>
                  <a:pt x="8842" y="51368"/>
                </a:cubicBezTo>
                <a:cubicBezTo>
                  <a:pt x="8520" y="51761"/>
                  <a:pt x="8235" y="52171"/>
                  <a:pt x="7985" y="52608"/>
                </a:cubicBezTo>
                <a:cubicBezTo>
                  <a:pt x="7566" y="52876"/>
                  <a:pt x="7120" y="53144"/>
                  <a:pt x="6656" y="53402"/>
                </a:cubicBezTo>
                <a:cubicBezTo>
                  <a:pt x="7156" y="52555"/>
                  <a:pt x="7807" y="51805"/>
                  <a:pt x="8583" y="51190"/>
                </a:cubicBezTo>
                <a:close/>
                <a:moveTo>
                  <a:pt x="14828" y="51600"/>
                </a:moveTo>
                <a:cubicBezTo>
                  <a:pt x="15497" y="51814"/>
                  <a:pt x="16184" y="51966"/>
                  <a:pt x="16879" y="52037"/>
                </a:cubicBezTo>
                <a:lnTo>
                  <a:pt x="14667" y="53590"/>
                </a:lnTo>
                <a:lnTo>
                  <a:pt x="14721" y="53670"/>
                </a:lnTo>
                <a:cubicBezTo>
                  <a:pt x="14132" y="53500"/>
                  <a:pt x="13561" y="53286"/>
                  <a:pt x="12999" y="53054"/>
                </a:cubicBezTo>
                <a:lnTo>
                  <a:pt x="14828" y="51600"/>
                </a:lnTo>
                <a:close/>
                <a:moveTo>
                  <a:pt x="21563" y="52046"/>
                </a:moveTo>
                <a:cubicBezTo>
                  <a:pt x="21724" y="52573"/>
                  <a:pt x="21902" y="53090"/>
                  <a:pt x="22098" y="53599"/>
                </a:cubicBezTo>
                <a:cubicBezTo>
                  <a:pt x="21536" y="53795"/>
                  <a:pt x="20983" y="53947"/>
                  <a:pt x="20430" y="54045"/>
                </a:cubicBezTo>
                <a:lnTo>
                  <a:pt x="21563" y="52046"/>
                </a:lnTo>
                <a:close/>
                <a:moveTo>
                  <a:pt x="86999" y="44990"/>
                </a:moveTo>
                <a:cubicBezTo>
                  <a:pt x="85628" y="46615"/>
                  <a:pt x="78976" y="54107"/>
                  <a:pt x="71379" y="54107"/>
                </a:cubicBezTo>
                <a:cubicBezTo>
                  <a:pt x="70177" y="54107"/>
                  <a:pt x="68952" y="53919"/>
                  <a:pt x="67721" y="53492"/>
                </a:cubicBezTo>
                <a:cubicBezTo>
                  <a:pt x="67988" y="52769"/>
                  <a:pt x="68229" y="52037"/>
                  <a:pt x="68434" y="51288"/>
                </a:cubicBezTo>
                <a:lnTo>
                  <a:pt x="68898" y="51449"/>
                </a:lnTo>
                <a:cubicBezTo>
                  <a:pt x="69897" y="51821"/>
                  <a:pt x="70895" y="51986"/>
                  <a:pt x="71872" y="51986"/>
                </a:cubicBezTo>
                <a:cubicBezTo>
                  <a:pt x="72204" y="51986"/>
                  <a:pt x="72533" y="51967"/>
                  <a:pt x="72859" y="51930"/>
                </a:cubicBezTo>
                <a:cubicBezTo>
                  <a:pt x="72868" y="51939"/>
                  <a:pt x="72868" y="51939"/>
                  <a:pt x="72868" y="51948"/>
                </a:cubicBezTo>
                <a:lnTo>
                  <a:pt x="72895" y="51930"/>
                </a:lnTo>
                <a:cubicBezTo>
                  <a:pt x="74545" y="51743"/>
                  <a:pt x="76115" y="51136"/>
                  <a:pt x="77552" y="50325"/>
                </a:cubicBezTo>
                <a:lnTo>
                  <a:pt x="77659" y="50298"/>
                </a:lnTo>
                <a:cubicBezTo>
                  <a:pt x="77659" y="50298"/>
                  <a:pt x="77659" y="50280"/>
                  <a:pt x="77650" y="50262"/>
                </a:cubicBezTo>
                <a:cubicBezTo>
                  <a:pt x="80344" y="48710"/>
                  <a:pt x="82529" y="46462"/>
                  <a:pt x="83716" y="45079"/>
                </a:cubicBezTo>
                <a:lnTo>
                  <a:pt x="83814" y="44990"/>
                </a:lnTo>
                <a:close/>
                <a:moveTo>
                  <a:pt x="19583" y="51913"/>
                </a:moveTo>
                <a:lnTo>
                  <a:pt x="17290" y="54178"/>
                </a:lnTo>
                <a:cubicBezTo>
                  <a:pt x="16496" y="54098"/>
                  <a:pt x="15729" y="53955"/>
                  <a:pt x="14970" y="53741"/>
                </a:cubicBezTo>
                <a:lnTo>
                  <a:pt x="17326" y="52073"/>
                </a:lnTo>
                <a:cubicBezTo>
                  <a:pt x="17494" y="52083"/>
                  <a:pt x="17663" y="52088"/>
                  <a:pt x="17832" y="52088"/>
                </a:cubicBezTo>
                <a:cubicBezTo>
                  <a:pt x="18408" y="52088"/>
                  <a:pt x="18990" y="52030"/>
                  <a:pt x="19583" y="51913"/>
                </a:cubicBezTo>
                <a:close/>
                <a:moveTo>
                  <a:pt x="21358" y="51368"/>
                </a:moveTo>
                <a:cubicBezTo>
                  <a:pt x="21385" y="51449"/>
                  <a:pt x="21411" y="51538"/>
                  <a:pt x="21429" y="51618"/>
                </a:cubicBezTo>
                <a:lnTo>
                  <a:pt x="20073" y="54107"/>
                </a:lnTo>
                <a:cubicBezTo>
                  <a:pt x="19509" y="54188"/>
                  <a:pt x="18949" y="54230"/>
                  <a:pt x="18393" y="54230"/>
                </a:cubicBezTo>
                <a:cubicBezTo>
                  <a:pt x="18149" y="54230"/>
                  <a:pt x="17906" y="54222"/>
                  <a:pt x="17665" y="54205"/>
                </a:cubicBezTo>
                <a:lnTo>
                  <a:pt x="20162" y="51770"/>
                </a:lnTo>
                <a:cubicBezTo>
                  <a:pt x="20394" y="51698"/>
                  <a:pt x="20626" y="51627"/>
                  <a:pt x="20849" y="51547"/>
                </a:cubicBezTo>
                <a:lnTo>
                  <a:pt x="21358" y="51368"/>
                </a:lnTo>
                <a:close/>
                <a:moveTo>
                  <a:pt x="81923" y="52796"/>
                </a:moveTo>
                <a:lnTo>
                  <a:pt x="82681" y="52974"/>
                </a:lnTo>
                <a:cubicBezTo>
                  <a:pt x="82984" y="53402"/>
                  <a:pt x="83252" y="53857"/>
                  <a:pt x="83466" y="54321"/>
                </a:cubicBezTo>
                <a:lnTo>
                  <a:pt x="82601" y="54116"/>
                </a:lnTo>
                <a:lnTo>
                  <a:pt x="82601" y="54116"/>
                </a:lnTo>
                <a:cubicBezTo>
                  <a:pt x="82895" y="54196"/>
                  <a:pt x="83190" y="54277"/>
                  <a:pt x="83466" y="54339"/>
                </a:cubicBezTo>
                <a:cubicBezTo>
                  <a:pt x="83654" y="54741"/>
                  <a:pt x="83805" y="55160"/>
                  <a:pt x="83921" y="55588"/>
                </a:cubicBezTo>
                <a:lnTo>
                  <a:pt x="82752" y="55294"/>
                </a:lnTo>
                <a:cubicBezTo>
                  <a:pt x="82681" y="54883"/>
                  <a:pt x="82583" y="54473"/>
                  <a:pt x="82449" y="54080"/>
                </a:cubicBezTo>
                <a:lnTo>
                  <a:pt x="82449" y="54080"/>
                </a:lnTo>
                <a:lnTo>
                  <a:pt x="82601" y="54116"/>
                </a:lnTo>
                <a:cubicBezTo>
                  <a:pt x="82556" y="54098"/>
                  <a:pt x="82503" y="54080"/>
                  <a:pt x="82449" y="54071"/>
                </a:cubicBezTo>
                <a:cubicBezTo>
                  <a:pt x="82306" y="53634"/>
                  <a:pt x="82137" y="53206"/>
                  <a:pt x="81923" y="52796"/>
                </a:cubicBezTo>
                <a:close/>
                <a:moveTo>
                  <a:pt x="67176" y="54812"/>
                </a:moveTo>
                <a:cubicBezTo>
                  <a:pt x="67694" y="55062"/>
                  <a:pt x="68184" y="55338"/>
                  <a:pt x="68630" y="55650"/>
                </a:cubicBezTo>
                <a:lnTo>
                  <a:pt x="66454" y="56275"/>
                </a:lnTo>
                <a:cubicBezTo>
                  <a:pt x="66712" y="55802"/>
                  <a:pt x="66953" y="55311"/>
                  <a:pt x="67176" y="54812"/>
                </a:cubicBezTo>
                <a:close/>
                <a:moveTo>
                  <a:pt x="6226" y="56436"/>
                </a:moveTo>
                <a:lnTo>
                  <a:pt x="6226" y="56436"/>
                </a:lnTo>
                <a:cubicBezTo>
                  <a:pt x="6131" y="56490"/>
                  <a:pt x="6037" y="56546"/>
                  <a:pt x="5943" y="56601"/>
                </a:cubicBezTo>
                <a:lnTo>
                  <a:pt x="5943" y="56601"/>
                </a:lnTo>
                <a:lnTo>
                  <a:pt x="6226" y="56436"/>
                </a:lnTo>
                <a:close/>
                <a:moveTo>
                  <a:pt x="82886" y="56543"/>
                </a:moveTo>
                <a:lnTo>
                  <a:pt x="83185" y="56614"/>
                </a:lnTo>
                <a:lnTo>
                  <a:pt x="83185" y="56614"/>
                </a:lnTo>
                <a:cubicBezTo>
                  <a:pt x="83085" y="56589"/>
                  <a:pt x="82984" y="56565"/>
                  <a:pt x="82886" y="56543"/>
                </a:cubicBezTo>
                <a:close/>
                <a:moveTo>
                  <a:pt x="83185" y="56614"/>
                </a:moveTo>
                <a:cubicBezTo>
                  <a:pt x="83286" y="56638"/>
                  <a:pt x="83386" y="56663"/>
                  <a:pt x="83484" y="56685"/>
                </a:cubicBezTo>
                <a:lnTo>
                  <a:pt x="83185" y="56614"/>
                </a:lnTo>
                <a:close/>
                <a:moveTo>
                  <a:pt x="5943" y="56601"/>
                </a:moveTo>
                <a:lnTo>
                  <a:pt x="5523" y="56846"/>
                </a:lnTo>
                <a:cubicBezTo>
                  <a:pt x="5663" y="56766"/>
                  <a:pt x="5803" y="56683"/>
                  <a:pt x="5943" y="56601"/>
                </a:cubicBezTo>
                <a:close/>
                <a:moveTo>
                  <a:pt x="83484" y="56685"/>
                </a:moveTo>
                <a:lnTo>
                  <a:pt x="84162" y="56846"/>
                </a:lnTo>
                <a:cubicBezTo>
                  <a:pt x="83939" y="56792"/>
                  <a:pt x="83716" y="56739"/>
                  <a:pt x="83484" y="56685"/>
                </a:cubicBezTo>
                <a:close/>
                <a:moveTo>
                  <a:pt x="82752" y="55311"/>
                </a:moveTo>
                <a:lnTo>
                  <a:pt x="82752" y="55311"/>
                </a:lnTo>
                <a:cubicBezTo>
                  <a:pt x="83136" y="55436"/>
                  <a:pt x="83538" y="55526"/>
                  <a:pt x="83921" y="55597"/>
                </a:cubicBezTo>
                <a:cubicBezTo>
                  <a:pt x="84028" y="56007"/>
                  <a:pt x="84108" y="56427"/>
                  <a:pt x="84162" y="56846"/>
                </a:cubicBezTo>
                <a:cubicBezTo>
                  <a:pt x="84207" y="57229"/>
                  <a:pt x="84216" y="57622"/>
                  <a:pt x="84207" y="58015"/>
                </a:cubicBezTo>
                <a:lnTo>
                  <a:pt x="82860" y="57631"/>
                </a:lnTo>
                <a:cubicBezTo>
                  <a:pt x="82886" y="57265"/>
                  <a:pt x="82895" y="56908"/>
                  <a:pt x="82886" y="56543"/>
                </a:cubicBezTo>
                <a:cubicBezTo>
                  <a:pt x="82868" y="56132"/>
                  <a:pt x="82824" y="55722"/>
                  <a:pt x="82752" y="55311"/>
                </a:cubicBezTo>
                <a:close/>
                <a:moveTo>
                  <a:pt x="7682" y="53206"/>
                </a:moveTo>
                <a:lnTo>
                  <a:pt x="7682" y="53206"/>
                </a:lnTo>
                <a:cubicBezTo>
                  <a:pt x="7477" y="53643"/>
                  <a:pt x="7307" y="54098"/>
                  <a:pt x="7173" y="54571"/>
                </a:cubicBezTo>
                <a:cubicBezTo>
                  <a:pt x="7048" y="55044"/>
                  <a:pt x="6959" y="55534"/>
                  <a:pt x="6915" y="56034"/>
                </a:cubicBezTo>
                <a:lnTo>
                  <a:pt x="6226" y="56436"/>
                </a:lnTo>
                <a:lnTo>
                  <a:pt x="6226" y="56436"/>
                </a:lnTo>
                <a:cubicBezTo>
                  <a:pt x="6416" y="56326"/>
                  <a:pt x="6609" y="56217"/>
                  <a:pt x="6808" y="56114"/>
                </a:cubicBezTo>
                <a:cubicBezTo>
                  <a:pt x="6834" y="56088"/>
                  <a:pt x="6870" y="56070"/>
                  <a:pt x="6906" y="56043"/>
                </a:cubicBezTo>
                <a:lnTo>
                  <a:pt x="6906" y="56043"/>
                </a:lnTo>
                <a:cubicBezTo>
                  <a:pt x="6888" y="56320"/>
                  <a:pt x="6870" y="56605"/>
                  <a:pt x="6870" y="56890"/>
                </a:cubicBezTo>
                <a:cubicBezTo>
                  <a:pt x="6870" y="57033"/>
                  <a:pt x="6870" y="57185"/>
                  <a:pt x="6879" y="57328"/>
                </a:cubicBezTo>
                <a:cubicBezTo>
                  <a:pt x="6406" y="57595"/>
                  <a:pt x="5924" y="57872"/>
                  <a:pt x="5487" y="58130"/>
                </a:cubicBezTo>
                <a:cubicBezTo>
                  <a:pt x="5478" y="57979"/>
                  <a:pt x="5469" y="57818"/>
                  <a:pt x="5469" y="57667"/>
                </a:cubicBezTo>
                <a:cubicBezTo>
                  <a:pt x="5478" y="57390"/>
                  <a:pt x="5496" y="57113"/>
                  <a:pt x="5523" y="56846"/>
                </a:cubicBezTo>
                <a:cubicBezTo>
                  <a:pt x="5577" y="56355"/>
                  <a:pt x="5666" y="55873"/>
                  <a:pt x="5800" y="55401"/>
                </a:cubicBezTo>
                <a:cubicBezTo>
                  <a:pt x="5942" y="55320"/>
                  <a:pt x="6094" y="55231"/>
                  <a:pt x="6246" y="55151"/>
                </a:cubicBezTo>
                <a:cubicBezTo>
                  <a:pt x="6558" y="54937"/>
                  <a:pt x="6870" y="54758"/>
                  <a:pt x="7173" y="54571"/>
                </a:cubicBezTo>
                <a:lnTo>
                  <a:pt x="7173" y="54571"/>
                </a:lnTo>
                <a:lnTo>
                  <a:pt x="5808" y="55383"/>
                </a:lnTo>
                <a:cubicBezTo>
                  <a:pt x="5942" y="54901"/>
                  <a:pt x="6121" y="54428"/>
                  <a:pt x="6344" y="53973"/>
                </a:cubicBezTo>
                <a:cubicBezTo>
                  <a:pt x="6799" y="53732"/>
                  <a:pt x="7245" y="53465"/>
                  <a:pt x="7682" y="53206"/>
                </a:cubicBezTo>
                <a:close/>
                <a:moveTo>
                  <a:pt x="67524" y="53982"/>
                </a:moveTo>
                <a:cubicBezTo>
                  <a:pt x="68850" y="54448"/>
                  <a:pt x="70159" y="54650"/>
                  <a:pt x="71438" y="54650"/>
                </a:cubicBezTo>
                <a:cubicBezTo>
                  <a:pt x="72267" y="54650"/>
                  <a:pt x="73085" y="54565"/>
                  <a:pt x="73885" y="54410"/>
                </a:cubicBezTo>
                <a:cubicBezTo>
                  <a:pt x="74197" y="55419"/>
                  <a:pt x="74902" y="56667"/>
                  <a:pt x="76508" y="57720"/>
                </a:cubicBezTo>
                <a:cubicBezTo>
                  <a:pt x="75901" y="57563"/>
                  <a:pt x="75343" y="57498"/>
                  <a:pt x="74835" y="57498"/>
                </a:cubicBezTo>
                <a:cubicBezTo>
                  <a:pt x="73557" y="57498"/>
                  <a:pt x="72597" y="57908"/>
                  <a:pt x="71985" y="58291"/>
                </a:cubicBezTo>
                <a:cubicBezTo>
                  <a:pt x="70843" y="56685"/>
                  <a:pt x="69344" y="55311"/>
                  <a:pt x="67373" y="54348"/>
                </a:cubicBezTo>
                <a:cubicBezTo>
                  <a:pt x="67426" y="54232"/>
                  <a:pt x="67480" y="54107"/>
                  <a:pt x="67524" y="53982"/>
                </a:cubicBezTo>
                <a:close/>
                <a:moveTo>
                  <a:pt x="22286" y="54063"/>
                </a:moveTo>
                <a:cubicBezTo>
                  <a:pt x="22330" y="54178"/>
                  <a:pt x="22366" y="54286"/>
                  <a:pt x="22419" y="54393"/>
                </a:cubicBezTo>
                <a:cubicBezTo>
                  <a:pt x="20350" y="55401"/>
                  <a:pt x="18815" y="56899"/>
                  <a:pt x="17665" y="58639"/>
                </a:cubicBezTo>
                <a:cubicBezTo>
                  <a:pt x="16997" y="58292"/>
                  <a:pt x="16074" y="57974"/>
                  <a:pt x="14886" y="57974"/>
                </a:cubicBezTo>
                <a:cubicBezTo>
                  <a:pt x="14455" y="57974"/>
                  <a:pt x="13990" y="58015"/>
                  <a:pt x="13489" y="58113"/>
                </a:cubicBezTo>
                <a:cubicBezTo>
                  <a:pt x="15318" y="57024"/>
                  <a:pt x="15978" y="55561"/>
                  <a:pt x="16219" y="54562"/>
                </a:cubicBezTo>
                <a:cubicBezTo>
                  <a:pt x="16916" y="54680"/>
                  <a:pt x="17625" y="54745"/>
                  <a:pt x="18344" y="54745"/>
                </a:cubicBezTo>
                <a:cubicBezTo>
                  <a:pt x="19632" y="54745"/>
                  <a:pt x="20951" y="54538"/>
                  <a:pt x="22286" y="54063"/>
                </a:cubicBezTo>
                <a:close/>
                <a:moveTo>
                  <a:pt x="82860" y="57640"/>
                </a:moveTo>
                <a:cubicBezTo>
                  <a:pt x="83279" y="57783"/>
                  <a:pt x="83752" y="57916"/>
                  <a:pt x="84207" y="58023"/>
                </a:cubicBezTo>
                <a:cubicBezTo>
                  <a:pt x="84198" y="58389"/>
                  <a:pt x="84162" y="58764"/>
                  <a:pt x="84108" y="59121"/>
                </a:cubicBezTo>
                <a:cubicBezTo>
                  <a:pt x="83654" y="59005"/>
                  <a:pt x="83154" y="58889"/>
                  <a:pt x="82681" y="58782"/>
                </a:cubicBezTo>
                <a:cubicBezTo>
                  <a:pt x="82770" y="58407"/>
                  <a:pt x="82824" y="58023"/>
                  <a:pt x="82860" y="57640"/>
                </a:cubicBezTo>
                <a:close/>
                <a:moveTo>
                  <a:pt x="22625" y="54865"/>
                </a:moveTo>
                <a:cubicBezTo>
                  <a:pt x="22946" y="55588"/>
                  <a:pt x="23312" y="56293"/>
                  <a:pt x="23695" y="56971"/>
                </a:cubicBezTo>
                <a:lnTo>
                  <a:pt x="23213" y="57203"/>
                </a:lnTo>
                <a:cubicBezTo>
                  <a:pt x="22063" y="57729"/>
                  <a:pt x="21126" y="58461"/>
                  <a:pt x="20359" y="59317"/>
                </a:cubicBezTo>
                <a:lnTo>
                  <a:pt x="20359" y="59281"/>
                </a:lnTo>
                <a:lnTo>
                  <a:pt x="17602" y="59701"/>
                </a:lnTo>
                <a:cubicBezTo>
                  <a:pt x="18744" y="57711"/>
                  <a:pt x="20359" y="55981"/>
                  <a:pt x="22625" y="54865"/>
                </a:cubicBezTo>
                <a:close/>
                <a:moveTo>
                  <a:pt x="80647" y="51467"/>
                </a:moveTo>
                <a:cubicBezTo>
                  <a:pt x="82556" y="53866"/>
                  <a:pt x="82993" y="57042"/>
                  <a:pt x="82012" y="59799"/>
                </a:cubicBezTo>
                <a:cubicBezTo>
                  <a:pt x="78033" y="57934"/>
                  <a:pt x="77257" y="55080"/>
                  <a:pt x="77195" y="53376"/>
                </a:cubicBezTo>
                <a:cubicBezTo>
                  <a:pt x="78426" y="52840"/>
                  <a:pt x="79586" y="52180"/>
                  <a:pt x="80647" y="51467"/>
                </a:cubicBezTo>
                <a:close/>
                <a:moveTo>
                  <a:pt x="9136" y="51565"/>
                </a:moveTo>
                <a:cubicBezTo>
                  <a:pt x="10269" y="52323"/>
                  <a:pt x="11509" y="53019"/>
                  <a:pt x="12820" y="53563"/>
                </a:cubicBezTo>
                <a:cubicBezTo>
                  <a:pt x="12847" y="54509"/>
                  <a:pt x="12526" y="58050"/>
                  <a:pt x="7834" y="60075"/>
                </a:cubicBezTo>
                <a:cubicBezTo>
                  <a:pt x="7432" y="59085"/>
                  <a:pt x="7209" y="58006"/>
                  <a:pt x="7209" y="56890"/>
                </a:cubicBezTo>
                <a:cubicBezTo>
                  <a:pt x="7236" y="55472"/>
                  <a:pt x="7584" y="54080"/>
                  <a:pt x="8235" y="52876"/>
                </a:cubicBezTo>
                <a:cubicBezTo>
                  <a:pt x="8494" y="52412"/>
                  <a:pt x="8788" y="51975"/>
                  <a:pt x="9136" y="51565"/>
                </a:cubicBezTo>
                <a:close/>
                <a:moveTo>
                  <a:pt x="82681" y="58791"/>
                </a:moveTo>
                <a:lnTo>
                  <a:pt x="84108" y="59130"/>
                </a:lnTo>
                <a:cubicBezTo>
                  <a:pt x="84055" y="59451"/>
                  <a:pt x="83984" y="59781"/>
                  <a:pt x="83894" y="60093"/>
                </a:cubicBezTo>
                <a:cubicBezTo>
                  <a:pt x="83413" y="59977"/>
                  <a:pt x="82922" y="59861"/>
                  <a:pt x="82422" y="59736"/>
                </a:cubicBezTo>
                <a:cubicBezTo>
                  <a:pt x="82529" y="59424"/>
                  <a:pt x="82619" y="59112"/>
                  <a:pt x="82681" y="58791"/>
                </a:cubicBezTo>
                <a:close/>
                <a:moveTo>
                  <a:pt x="65963" y="57158"/>
                </a:moveTo>
                <a:lnTo>
                  <a:pt x="66472" y="57417"/>
                </a:lnTo>
                <a:cubicBezTo>
                  <a:pt x="67649" y="57961"/>
                  <a:pt x="68595" y="58710"/>
                  <a:pt x="69362" y="59602"/>
                </a:cubicBezTo>
                <a:cubicBezTo>
                  <a:pt x="68211" y="59656"/>
                  <a:pt x="67337" y="60013"/>
                  <a:pt x="66659" y="60521"/>
                </a:cubicBezTo>
                <a:cubicBezTo>
                  <a:pt x="66052" y="60066"/>
                  <a:pt x="65276" y="59736"/>
                  <a:pt x="64295" y="59647"/>
                </a:cubicBezTo>
                <a:cubicBezTo>
                  <a:pt x="64901" y="58853"/>
                  <a:pt x="65455" y="58023"/>
                  <a:pt x="65963" y="57158"/>
                </a:cubicBezTo>
                <a:close/>
                <a:moveTo>
                  <a:pt x="23865" y="57256"/>
                </a:moveTo>
                <a:cubicBezTo>
                  <a:pt x="24355" y="58086"/>
                  <a:pt x="24900" y="58889"/>
                  <a:pt x="25479" y="59656"/>
                </a:cubicBezTo>
                <a:cubicBezTo>
                  <a:pt x="24320" y="59701"/>
                  <a:pt x="23428" y="60075"/>
                  <a:pt x="22758" y="60593"/>
                </a:cubicBezTo>
                <a:cubicBezTo>
                  <a:pt x="22125" y="60102"/>
                  <a:pt x="21367" y="59790"/>
                  <a:pt x="20439" y="59710"/>
                </a:cubicBezTo>
                <a:cubicBezTo>
                  <a:pt x="21197" y="58791"/>
                  <a:pt x="22152" y="58023"/>
                  <a:pt x="23338" y="57479"/>
                </a:cubicBezTo>
                <a:lnTo>
                  <a:pt x="23865" y="57256"/>
                </a:lnTo>
                <a:close/>
                <a:moveTo>
                  <a:pt x="76766" y="53554"/>
                </a:moveTo>
                <a:cubicBezTo>
                  <a:pt x="76865" y="55124"/>
                  <a:pt x="77534" y="57515"/>
                  <a:pt x="80326" y="59362"/>
                </a:cubicBezTo>
                <a:cubicBezTo>
                  <a:pt x="79605" y="59197"/>
                  <a:pt x="78938" y="59127"/>
                  <a:pt x="78325" y="59127"/>
                </a:cubicBezTo>
                <a:cubicBezTo>
                  <a:pt x="75746" y="59127"/>
                  <a:pt x="74127" y="60364"/>
                  <a:pt x="73492" y="60976"/>
                </a:cubicBezTo>
                <a:cubicBezTo>
                  <a:pt x="73118" y="60129"/>
                  <a:pt x="72672" y="59308"/>
                  <a:pt x="72154" y="58541"/>
                </a:cubicBezTo>
                <a:cubicBezTo>
                  <a:pt x="72757" y="58180"/>
                  <a:pt x="73655" y="57800"/>
                  <a:pt x="74843" y="57800"/>
                </a:cubicBezTo>
                <a:cubicBezTo>
                  <a:pt x="75624" y="57800"/>
                  <a:pt x="76530" y="57965"/>
                  <a:pt x="77560" y="58407"/>
                </a:cubicBezTo>
                <a:lnTo>
                  <a:pt x="77596" y="58336"/>
                </a:lnTo>
                <a:cubicBezTo>
                  <a:pt x="77605" y="58336"/>
                  <a:pt x="77614" y="58345"/>
                  <a:pt x="77623" y="58345"/>
                </a:cubicBezTo>
                <a:lnTo>
                  <a:pt x="77748" y="58104"/>
                </a:lnTo>
                <a:cubicBezTo>
                  <a:pt x="75464" y="56989"/>
                  <a:pt x="74545" y="55508"/>
                  <a:pt x="74170" y="54357"/>
                </a:cubicBezTo>
                <a:cubicBezTo>
                  <a:pt x="75063" y="54161"/>
                  <a:pt x="75928" y="53884"/>
                  <a:pt x="76766" y="53554"/>
                </a:cubicBezTo>
                <a:close/>
                <a:moveTo>
                  <a:pt x="81941" y="60914"/>
                </a:moveTo>
                <a:lnTo>
                  <a:pt x="82306" y="61012"/>
                </a:lnTo>
                <a:cubicBezTo>
                  <a:pt x="82182" y="60976"/>
                  <a:pt x="82066" y="60941"/>
                  <a:pt x="81941" y="60914"/>
                </a:cubicBezTo>
                <a:close/>
                <a:moveTo>
                  <a:pt x="13284" y="53750"/>
                </a:moveTo>
                <a:cubicBezTo>
                  <a:pt x="14132" y="54080"/>
                  <a:pt x="15015" y="54339"/>
                  <a:pt x="15916" y="54509"/>
                </a:cubicBezTo>
                <a:cubicBezTo>
                  <a:pt x="15648" y="55633"/>
                  <a:pt x="14801" y="57390"/>
                  <a:pt x="12187" y="58407"/>
                </a:cubicBezTo>
                <a:lnTo>
                  <a:pt x="12205" y="58461"/>
                </a:lnTo>
                <a:cubicBezTo>
                  <a:pt x="12196" y="58469"/>
                  <a:pt x="12196" y="58469"/>
                  <a:pt x="12187" y="58469"/>
                </a:cubicBezTo>
                <a:lnTo>
                  <a:pt x="12276" y="58755"/>
                </a:lnTo>
                <a:cubicBezTo>
                  <a:pt x="13261" y="58415"/>
                  <a:pt x="14131" y="58282"/>
                  <a:pt x="14888" y="58282"/>
                </a:cubicBezTo>
                <a:cubicBezTo>
                  <a:pt x="15997" y="58282"/>
                  <a:pt x="16864" y="58567"/>
                  <a:pt x="17495" y="58907"/>
                </a:cubicBezTo>
                <a:cubicBezTo>
                  <a:pt x="17013" y="59665"/>
                  <a:pt x="16603" y="60468"/>
                  <a:pt x="16255" y="61297"/>
                </a:cubicBezTo>
                <a:cubicBezTo>
                  <a:pt x="15410" y="60554"/>
                  <a:pt x="13781" y="59488"/>
                  <a:pt x="11364" y="59488"/>
                </a:cubicBezTo>
                <a:cubicBezTo>
                  <a:pt x="10796" y="59488"/>
                  <a:pt x="10184" y="59547"/>
                  <a:pt x="9529" y="59683"/>
                </a:cubicBezTo>
                <a:cubicBezTo>
                  <a:pt x="12811" y="57649"/>
                  <a:pt x="13258" y="54839"/>
                  <a:pt x="13284" y="53750"/>
                </a:cubicBezTo>
                <a:close/>
                <a:moveTo>
                  <a:pt x="7744" y="60735"/>
                </a:moveTo>
                <a:lnTo>
                  <a:pt x="6442" y="61529"/>
                </a:lnTo>
                <a:cubicBezTo>
                  <a:pt x="6879" y="61280"/>
                  <a:pt x="7307" y="61012"/>
                  <a:pt x="7744" y="60735"/>
                </a:cubicBezTo>
                <a:close/>
                <a:moveTo>
                  <a:pt x="20118" y="59602"/>
                </a:moveTo>
                <a:lnTo>
                  <a:pt x="20118" y="59602"/>
                </a:lnTo>
                <a:cubicBezTo>
                  <a:pt x="20100" y="59629"/>
                  <a:pt x="20073" y="59656"/>
                  <a:pt x="20055" y="59683"/>
                </a:cubicBezTo>
                <a:lnTo>
                  <a:pt x="20046" y="59683"/>
                </a:lnTo>
                <a:lnTo>
                  <a:pt x="20046" y="59692"/>
                </a:lnTo>
                <a:cubicBezTo>
                  <a:pt x="19618" y="60236"/>
                  <a:pt x="19244" y="60825"/>
                  <a:pt x="18931" y="61431"/>
                </a:cubicBezTo>
                <a:lnTo>
                  <a:pt x="18931" y="61360"/>
                </a:lnTo>
                <a:lnTo>
                  <a:pt x="16674" y="61592"/>
                </a:lnTo>
                <a:cubicBezTo>
                  <a:pt x="16897" y="61048"/>
                  <a:pt x="17147" y="60521"/>
                  <a:pt x="17424" y="60013"/>
                </a:cubicBezTo>
                <a:lnTo>
                  <a:pt x="20118" y="59602"/>
                </a:lnTo>
                <a:close/>
                <a:moveTo>
                  <a:pt x="81361" y="61904"/>
                </a:moveTo>
                <a:cubicBezTo>
                  <a:pt x="81389" y="61913"/>
                  <a:pt x="81418" y="61920"/>
                  <a:pt x="81446" y="61927"/>
                </a:cubicBezTo>
                <a:lnTo>
                  <a:pt x="81446" y="61927"/>
                </a:lnTo>
                <a:lnTo>
                  <a:pt x="81361" y="61904"/>
                </a:lnTo>
                <a:close/>
                <a:moveTo>
                  <a:pt x="81446" y="61927"/>
                </a:moveTo>
                <a:lnTo>
                  <a:pt x="81620" y="61975"/>
                </a:lnTo>
                <a:cubicBezTo>
                  <a:pt x="81565" y="61957"/>
                  <a:pt x="81506" y="61943"/>
                  <a:pt x="81446" y="61927"/>
                </a:cubicBezTo>
                <a:close/>
                <a:moveTo>
                  <a:pt x="83118" y="52733"/>
                </a:moveTo>
                <a:cubicBezTo>
                  <a:pt x="88292" y="55936"/>
                  <a:pt x="89202" y="60343"/>
                  <a:pt x="89345" y="62252"/>
                </a:cubicBezTo>
                <a:cubicBezTo>
                  <a:pt x="88890" y="61752"/>
                  <a:pt x="88087" y="61235"/>
                  <a:pt x="87106" y="60834"/>
                </a:cubicBezTo>
                <a:cubicBezTo>
                  <a:pt x="86261" y="60510"/>
                  <a:pt x="85456" y="60330"/>
                  <a:pt x="84816" y="60330"/>
                </a:cubicBezTo>
                <a:cubicBezTo>
                  <a:pt x="84645" y="60330"/>
                  <a:pt x="84485" y="60343"/>
                  <a:pt x="84340" y="60370"/>
                </a:cubicBezTo>
                <a:cubicBezTo>
                  <a:pt x="85108" y="57818"/>
                  <a:pt x="84706" y="54981"/>
                  <a:pt x="83118" y="52733"/>
                </a:cubicBezTo>
                <a:close/>
                <a:moveTo>
                  <a:pt x="6317" y="52974"/>
                </a:moveTo>
                <a:lnTo>
                  <a:pt x="6317" y="52974"/>
                </a:lnTo>
                <a:cubicBezTo>
                  <a:pt x="5469" y="54348"/>
                  <a:pt x="4997" y="55972"/>
                  <a:pt x="4970" y="57667"/>
                </a:cubicBezTo>
                <a:cubicBezTo>
                  <a:pt x="4970" y="58621"/>
                  <a:pt x="5130" y="59540"/>
                  <a:pt x="5416" y="60405"/>
                </a:cubicBezTo>
                <a:cubicBezTo>
                  <a:pt x="5317" y="60394"/>
                  <a:pt x="5212" y="60388"/>
                  <a:pt x="5101" y="60388"/>
                </a:cubicBezTo>
                <a:cubicBezTo>
                  <a:pt x="4431" y="60388"/>
                  <a:pt x="3558" y="60595"/>
                  <a:pt x="2677" y="60985"/>
                </a:cubicBezTo>
                <a:cubicBezTo>
                  <a:pt x="1714" y="61404"/>
                  <a:pt x="947" y="61931"/>
                  <a:pt x="518" y="62430"/>
                </a:cubicBezTo>
                <a:cubicBezTo>
                  <a:pt x="634" y="60503"/>
                  <a:pt x="1464" y="56248"/>
                  <a:pt x="6317" y="52974"/>
                </a:cubicBezTo>
                <a:close/>
                <a:moveTo>
                  <a:pt x="82306" y="60066"/>
                </a:moveTo>
                <a:cubicBezTo>
                  <a:pt x="82797" y="60182"/>
                  <a:pt x="83297" y="60289"/>
                  <a:pt x="83787" y="60423"/>
                </a:cubicBezTo>
                <a:cubicBezTo>
                  <a:pt x="83769" y="60486"/>
                  <a:pt x="83752" y="60548"/>
                  <a:pt x="83725" y="60611"/>
                </a:cubicBezTo>
                <a:cubicBezTo>
                  <a:pt x="83636" y="60682"/>
                  <a:pt x="83573" y="60771"/>
                  <a:pt x="83529" y="60869"/>
                </a:cubicBezTo>
                <a:cubicBezTo>
                  <a:pt x="83502" y="60958"/>
                  <a:pt x="83466" y="61021"/>
                  <a:pt x="83466" y="61110"/>
                </a:cubicBezTo>
                <a:cubicBezTo>
                  <a:pt x="83466" y="61155"/>
                  <a:pt x="83475" y="61190"/>
                  <a:pt x="83475" y="61226"/>
                </a:cubicBezTo>
                <a:cubicBezTo>
                  <a:pt x="83466" y="61253"/>
                  <a:pt x="83457" y="61280"/>
                  <a:pt x="83448" y="61306"/>
                </a:cubicBezTo>
                <a:lnTo>
                  <a:pt x="82306" y="61012"/>
                </a:lnTo>
                <a:lnTo>
                  <a:pt x="82306" y="61012"/>
                </a:lnTo>
                <a:cubicBezTo>
                  <a:pt x="82690" y="61119"/>
                  <a:pt x="83065" y="61226"/>
                  <a:pt x="83439" y="61315"/>
                </a:cubicBezTo>
                <a:cubicBezTo>
                  <a:pt x="83279" y="61663"/>
                  <a:pt x="83100" y="61993"/>
                  <a:pt x="82895" y="62314"/>
                </a:cubicBezTo>
                <a:cubicBezTo>
                  <a:pt x="82494" y="62198"/>
                  <a:pt x="82057" y="62091"/>
                  <a:pt x="81620" y="61975"/>
                </a:cubicBezTo>
                <a:lnTo>
                  <a:pt x="81620" y="61975"/>
                </a:lnTo>
                <a:lnTo>
                  <a:pt x="82886" y="62323"/>
                </a:lnTo>
                <a:cubicBezTo>
                  <a:pt x="82699" y="62618"/>
                  <a:pt x="82485" y="62912"/>
                  <a:pt x="82244" y="63189"/>
                </a:cubicBezTo>
                <a:cubicBezTo>
                  <a:pt x="81860" y="63099"/>
                  <a:pt x="81459" y="62992"/>
                  <a:pt x="81111" y="62885"/>
                </a:cubicBezTo>
                <a:cubicBezTo>
                  <a:pt x="80968" y="62850"/>
                  <a:pt x="80826" y="62814"/>
                  <a:pt x="80683" y="62778"/>
                </a:cubicBezTo>
                <a:cubicBezTo>
                  <a:pt x="80933" y="62502"/>
                  <a:pt x="81156" y="62207"/>
                  <a:pt x="81361" y="61904"/>
                </a:cubicBezTo>
                <a:cubicBezTo>
                  <a:pt x="81575" y="61583"/>
                  <a:pt x="81771" y="61253"/>
                  <a:pt x="81941" y="60914"/>
                </a:cubicBezTo>
                <a:cubicBezTo>
                  <a:pt x="82074" y="60637"/>
                  <a:pt x="82199" y="60352"/>
                  <a:pt x="82306" y="60066"/>
                </a:cubicBezTo>
                <a:close/>
                <a:moveTo>
                  <a:pt x="6879" y="57337"/>
                </a:moveTo>
                <a:cubicBezTo>
                  <a:pt x="6906" y="57774"/>
                  <a:pt x="6959" y="58202"/>
                  <a:pt x="7040" y="58621"/>
                </a:cubicBezTo>
                <a:lnTo>
                  <a:pt x="5648" y="59371"/>
                </a:lnTo>
                <a:cubicBezTo>
                  <a:pt x="6094" y="59147"/>
                  <a:pt x="6567" y="58889"/>
                  <a:pt x="7040" y="58630"/>
                </a:cubicBezTo>
                <a:cubicBezTo>
                  <a:pt x="7120" y="59005"/>
                  <a:pt x="7218" y="59371"/>
                  <a:pt x="7334" y="59727"/>
                </a:cubicBezTo>
                <a:lnTo>
                  <a:pt x="6879" y="60004"/>
                </a:lnTo>
                <a:cubicBezTo>
                  <a:pt x="7031" y="59915"/>
                  <a:pt x="7182" y="59825"/>
                  <a:pt x="7343" y="59736"/>
                </a:cubicBezTo>
                <a:cubicBezTo>
                  <a:pt x="7459" y="60075"/>
                  <a:pt x="7593" y="60414"/>
                  <a:pt x="7744" y="60735"/>
                </a:cubicBezTo>
                <a:cubicBezTo>
                  <a:pt x="7914" y="61092"/>
                  <a:pt x="8101" y="61431"/>
                  <a:pt x="8315" y="61752"/>
                </a:cubicBezTo>
                <a:cubicBezTo>
                  <a:pt x="8520" y="62074"/>
                  <a:pt x="8743" y="62386"/>
                  <a:pt x="8993" y="62671"/>
                </a:cubicBezTo>
                <a:cubicBezTo>
                  <a:pt x="8601" y="62885"/>
                  <a:pt x="8181" y="63108"/>
                  <a:pt x="7780" y="63376"/>
                </a:cubicBezTo>
                <a:cubicBezTo>
                  <a:pt x="7521" y="63099"/>
                  <a:pt x="7272" y="62814"/>
                  <a:pt x="7057" y="62511"/>
                </a:cubicBezTo>
                <a:lnTo>
                  <a:pt x="8315" y="61752"/>
                </a:lnTo>
                <a:lnTo>
                  <a:pt x="8315" y="61752"/>
                </a:lnTo>
                <a:cubicBezTo>
                  <a:pt x="7878" y="62002"/>
                  <a:pt x="7450" y="62261"/>
                  <a:pt x="7048" y="62502"/>
                </a:cubicBezTo>
                <a:cubicBezTo>
                  <a:pt x="6825" y="62198"/>
                  <a:pt x="6620" y="61868"/>
                  <a:pt x="6442" y="61529"/>
                </a:cubicBezTo>
                <a:cubicBezTo>
                  <a:pt x="6379" y="61422"/>
                  <a:pt x="6326" y="61315"/>
                  <a:pt x="6272" y="61199"/>
                </a:cubicBezTo>
                <a:cubicBezTo>
                  <a:pt x="6272" y="61181"/>
                  <a:pt x="6281" y="61164"/>
                  <a:pt x="6281" y="61146"/>
                </a:cubicBezTo>
                <a:cubicBezTo>
                  <a:pt x="6281" y="61021"/>
                  <a:pt x="6246" y="60958"/>
                  <a:pt x="6246" y="60869"/>
                </a:cubicBezTo>
                <a:cubicBezTo>
                  <a:pt x="6192" y="60771"/>
                  <a:pt x="6121" y="60700"/>
                  <a:pt x="6023" y="60628"/>
                </a:cubicBezTo>
                <a:cubicBezTo>
                  <a:pt x="6014" y="60593"/>
                  <a:pt x="5996" y="60557"/>
                  <a:pt x="5987" y="60530"/>
                </a:cubicBezTo>
                <a:lnTo>
                  <a:pt x="6879" y="60004"/>
                </a:lnTo>
                <a:lnTo>
                  <a:pt x="6879" y="60004"/>
                </a:lnTo>
                <a:cubicBezTo>
                  <a:pt x="6576" y="60173"/>
                  <a:pt x="6272" y="60334"/>
                  <a:pt x="5987" y="60521"/>
                </a:cubicBezTo>
                <a:cubicBezTo>
                  <a:pt x="5844" y="60147"/>
                  <a:pt x="5737" y="59763"/>
                  <a:pt x="5648" y="59371"/>
                </a:cubicBezTo>
                <a:cubicBezTo>
                  <a:pt x="5568" y="58969"/>
                  <a:pt x="5514" y="58559"/>
                  <a:pt x="5487" y="58139"/>
                </a:cubicBezTo>
                <a:lnTo>
                  <a:pt x="6879" y="57337"/>
                </a:lnTo>
                <a:close/>
                <a:moveTo>
                  <a:pt x="84765" y="60698"/>
                </a:moveTo>
                <a:cubicBezTo>
                  <a:pt x="85361" y="60698"/>
                  <a:pt x="86160" y="60859"/>
                  <a:pt x="86945" y="61173"/>
                </a:cubicBezTo>
                <a:cubicBezTo>
                  <a:pt x="88426" y="61752"/>
                  <a:pt x="89318" y="62529"/>
                  <a:pt x="89372" y="63028"/>
                </a:cubicBezTo>
                <a:cubicBezTo>
                  <a:pt x="89363" y="63091"/>
                  <a:pt x="89354" y="63135"/>
                  <a:pt x="89345" y="63162"/>
                </a:cubicBezTo>
                <a:cubicBezTo>
                  <a:pt x="89318" y="63198"/>
                  <a:pt x="89274" y="63242"/>
                  <a:pt x="89220" y="63305"/>
                </a:cubicBezTo>
                <a:cubicBezTo>
                  <a:pt x="89056" y="63407"/>
                  <a:pt x="88786" y="63464"/>
                  <a:pt x="88437" y="63464"/>
                </a:cubicBezTo>
                <a:cubicBezTo>
                  <a:pt x="87875" y="63464"/>
                  <a:pt x="87110" y="63316"/>
                  <a:pt x="86267" y="62975"/>
                </a:cubicBezTo>
                <a:cubicBezTo>
                  <a:pt x="85036" y="62529"/>
                  <a:pt x="84216" y="61895"/>
                  <a:pt x="83939" y="61422"/>
                </a:cubicBezTo>
                <a:cubicBezTo>
                  <a:pt x="84037" y="61208"/>
                  <a:pt x="84126" y="60985"/>
                  <a:pt x="84207" y="60762"/>
                </a:cubicBezTo>
                <a:cubicBezTo>
                  <a:pt x="84359" y="60719"/>
                  <a:pt x="84549" y="60698"/>
                  <a:pt x="84765" y="60698"/>
                </a:cubicBezTo>
                <a:close/>
                <a:moveTo>
                  <a:pt x="64018" y="60004"/>
                </a:moveTo>
                <a:cubicBezTo>
                  <a:pt x="65000" y="60057"/>
                  <a:pt x="65758" y="60352"/>
                  <a:pt x="66356" y="60780"/>
                </a:cubicBezTo>
                <a:cubicBezTo>
                  <a:pt x="65419" y="61619"/>
                  <a:pt x="64946" y="62760"/>
                  <a:pt x="64705" y="63653"/>
                </a:cubicBezTo>
                <a:cubicBezTo>
                  <a:pt x="63929" y="63260"/>
                  <a:pt x="63117" y="62707"/>
                  <a:pt x="62288" y="61958"/>
                </a:cubicBezTo>
                <a:cubicBezTo>
                  <a:pt x="62903" y="61333"/>
                  <a:pt x="63474" y="60682"/>
                  <a:pt x="64018" y="60004"/>
                </a:cubicBezTo>
                <a:close/>
                <a:moveTo>
                  <a:pt x="5118" y="60732"/>
                </a:moveTo>
                <a:cubicBezTo>
                  <a:pt x="5288" y="60732"/>
                  <a:pt x="5434" y="60746"/>
                  <a:pt x="5550" y="60771"/>
                </a:cubicBezTo>
                <a:cubicBezTo>
                  <a:pt x="5639" y="61003"/>
                  <a:pt x="5728" y="61226"/>
                  <a:pt x="5835" y="61449"/>
                </a:cubicBezTo>
                <a:cubicBezTo>
                  <a:pt x="5568" y="61913"/>
                  <a:pt x="4783" y="62582"/>
                  <a:pt x="3605" y="63099"/>
                </a:cubicBezTo>
                <a:cubicBezTo>
                  <a:pt x="2748" y="63471"/>
                  <a:pt x="1876" y="63670"/>
                  <a:pt x="1255" y="63670"/>
                </a:cubicBezTo>
                <a:cubicBezTo>
                  <a:pt x="1042" y="63670"/>
                  <a:pt x="858" y="63647"/>
                  <a:pt x="715" y="63599"/>
                </a:cubicBezTo>
                <a:cubicBezTo>
                  <a:pt x="706" y="63599"/>
                  <a:pt x="706" y="63590"/>
                  <a:pt x="697" y="63581"/>
                </a:cubicBezTo>
                <a:cubicBezTo>
                  <a:pt x="599" y="63492"/>
                  <a:pt x="536" y="63430"/>
                  <a:pt x="500" y="63385"/>
                </a:cubicBezTo>
                <a:lnTo>
                  <a:pt x="500" y="63108"/>
                </a:lnTo>
                <a:cubicBezTo>
                  <a:pt x="661" y="62636"/>
                  <a:pt x="1500" y="61859"/>
                  <a:pt x="2829" y="61297"/>
                </a:cubicBezTo>
                <a:cubicBezTo>
                  <a:pt x="3749" y="60882"/>
                  <a:pt x="4565" y="60732"/>
                  <a:pt x="5118" y="60732"/>
                </a:cubicBezTo>
                <a:close/>
                <a:moveTo>
                  <a:pt x="25729" y="59977"/>
                </a:moveTo>
                <a:cubicBezTo>
                  <a:pt x="26256" y="60637"/>
                  <a:pt x="26809" y="61271"/>
                  <a:pt x="27388" y="61868"/>
                </a:cubicBezTo>
                <a:cubicBezTo>
                  <a:pt x="26479" y="62716"/>
                  <a:pt x="25595" y="63314"/>
                  <a:pt x="24748" y="63733"/>
                </a:cubicBezTo>
                <a:cubicBezTo>
                  <a:pt x="24516" y="62850"/>
                  <a:pt x="24070" y="61681"/>
                  <a:pt x="23071" y="60851"/>
                </a:cubicBezTo>
                <a:cubicBezTo>
                  <a:pt x="23722" y="60379"/>
                  <a:pt x="24587" y="60057"/>
                  <a:pt x="25729" y="60057"/>
                </a:cubicBezTo>
                <a:lnTo>
                  <a:pt x="25729" y="59977"/>
                </a:lnTo>
                <a:close/>
                <a:moveTo>
                  <a:pt x="9760" y="63483"/>
                </a:moveTo>
                <a:lnTo>
                  <a:pt x="9760" y="63483"/>
                </a:lnTo>
                <a:cubicBezTo>
                  <a:pt x="9591" y="63581"/>
                  <a:pt x="9421" y="63679"/>
                  <a:pt x="9252" y="63786"/>
                </a:cubicBezTo>
                <a:lnTo>
                  <a:pt x="9760" y="63483"/>
                </a:lnTo>
                <a:close/>
                <a:moveTo>
                  <a:pt x="80415" y="63073"/>
                </a:moveTo>
                <a:cubicBezTo>
                  <a:pt x="80629" y="63126"/>
                  <a:pt x="80808" y="63180"/>
                  <a:pt x="81013" y="63224"/>
                </a:cubicBezTo>
                <a:cubicBezTo>
                  <a:pt x="81334" y="63323"/>
                  <a:pt x="81655" y="63412"/>
                  <a:pt x="81985" y="63492"/>
                </a:cubicBezTo>
                <a:cubicBezTo>
                  <a:pt x="81914" y="63554"/>
                  <a:pt x="81851" y="63626"/>
                  <a:pt x="81789" y="63697"/>
                </a:cubicBezTo>
                <a:cubicBezTo>
                  <a:pt x="81655" y="63822"/>
                  <a:pt x="81521" y="63947"/>
                  <a:pt x="81388" y="64063"/>
                </a:cubicBezTo>
                <a:cubicBezTo>
                  <a:pt x="81084" y="63992"/>
                  <a:pt x="80781" y="63929"/>
                  <a:pt x="80487" y="63849"/>
                </a:cubicBezTo>
                <a:lnTo>
                  <a:pt x="79800" y="63697"/>
                </a:lnTo>
                <a:cubicBezTo>
                  <a:pt x="79791" y="63688"/>
                  <a:pt x="79782" y="63679"/>
                  <a:pt x="79773" y="63679"/>
                </a:cubicBezTo>
                <a:cubicBezTo>
                  <a:pt x="79942" y="63537"/>
                  <a:pt x="80103" y="63385"/>
                  <a:pt x="80264" y="63224"/>
                </a:cubicBezTo>
                <a:cubicBezTo>
                  <a:pt x="80317" y="63180"/>
                  <a:pt x="80362" y="63126"/>
                  <a:pt x="80415" y="63073"/>
                </a:cubicBezTo>
                <a:close/>
                <a:moveTo>
                  <a:pt x="9252" y="63786"/>
                </a:moveTo>
                <a:lnTo>
                  <a:pt x="9252" y="63786"/>
                </a:lnTo>
                <a:cubicBezTo>
                  <a:pt x="9069" y="63890"/>
                  <a:pt x="8886" y="64000"/>
                  <a:pt x="8697" y="64112"/>
                </a:cubicBezTo>
                <a:lnTo>
                  <a:pt x="8697" y="64112"/>
                </a:lnTo>
                <a:lnTo>
                  <a:pt x="9252" y="63786"/>
                </a:lnTo>
                <a:close/>
                <a:moveTo>
                  <a:pt x="8697" y="64112"/>
                </a:moveTo>
                <a:lnTo>
                  <a:pt x="8628" y="64152"/>
                </a:lnTo>
                <a:cubicBezTo>
                  <a:pt x="8651" y="64139"/>
                  <a:pt x="8674" y="64125"/>
                  <a:pt x="8697" y="64112"/>
                </a:cubicBezTo>
                <a:close/>
                <a:moveTo>
                  <a:pt x="20154" y="60066"/>
                </a:moveTo>
                <a:cubicBezTo>
                  <a:pt x="21072" y="60138"/>
                  <a:pt x="21813" y="60405"/>
                  <a:pt x="22428" y="60869"/>
                </a:cubicBezTo>
                <a:cubicBezTo>
                  <a:pt x="21108" y="62109"/>
                  <a:pt x="20742" y="63920"/>
                  <a:pt x="20662" y="64536"/>
                </a:cubicBezTo>
                <a:cubicBezTo>
                  <a:pt x="19493" y="64438"/>
                  <a:pt x="18655" y="64072"/>
                  <a:pt x="18298" y="63885"/>
                </a:cubicBezTo>
                <a:cubicBezTo>
                  <a:pt x="18708" y="62520"/>
                  <a:pt x="19297" y="61199"/>
                  <a:pt x="20154" y="60066"/>
                </a:cubicBezTo>
                <a:close/>
                <a:moveTo>
                  <a:pt x="69612" y="59906"/>
                </a:moveTo>
                <a:cubicBezTo>
                  <a:pt x="70522" y="61065"/>
                  <a:pt x="71146" y="62430"/>
                  <a:pt x="71565" y="63840"/>
                </a:cubicBezTo>
                <a:cubicBezTo>
                  <a:pt x="71253" y="64001"/>
                  <a:pt x="70245" y="64464"/>
                  <a:pt x="68818" y="64554"/>
                </a:cubicBezTo>
                <a:cubicBezTo>
                  <a:pt x="68738" y="63983"/>
                  <a:pt x="68381" y="62047"/>
                  <a:pt x="66971" y="60780"/>
                </a:cubicBezTo>
                <a:cubicBezTo>
                  <a:pt x="67622" y="60307"/>
                  <a:pt x="68479" y="59995"/>
                  <a:pt x="69612" y="59995"/>
                </a:cubicBezTo>
                <a:lnTo>
                  <a:pt x="69612" y="59906"/>
                </a:lnTo>
                <a:close/>
                <a:moveTo>
                  <a:pt x="66668" y="61021"/>
                </a:moveTo>
                <a:cubicBezTo>
                  <a:pt x="68015" y="62190"/>
                  <a:pt x="68336" y="64027"/>
                  <a:pt x="68407" y="64563"/>
                </a:cubicBezTo>
                <a:cubicBezTo>
                  <a:pt x="68386" y="64563"/>
                  <a:pt x="68364" y="64563"/>
                  <a:pt x="68342" y="64563"/>
                </a:cubicBezTo>
                <a:cubicBezTo>
                  <a:pt x="67384" y="64563"/>
                  <a:pt x="66265" y="64371"/>
                  <a:pt x="65053" y="63822"/>
                </a:cubicBezTo>
                <a:cubicBezTo>
                  <a:pt x="65294" y="62957"/>
                  <a:pt x="65740" y="61824"/>
                  <a:pt x="66668" y="61021"/>
                </a:cubicBezTo>
                <a:close/>
                <a:moveTo>
                  <a:pt x="22732" y="61110"/>
                </a:moveTo>
                <a:cubicBezTo>
                  <a:pt x="23740" y="61913"/>
                  <a:pt x="24141" y="63055"/>
                  <a:pt x="24391" y="63893"/>
                </a:cubicBezTo>
                <a:cubicBezTo>
                  <a:pt x="23259" y="64390"/>
                  <a:pt x="22209" y="64567"/>
                  <a:pt x="21315" y="64567"/>
                </a:cubicBezTo>
                <a:cubicBezTo>
                  <a:pt x="21230" y="64567"/>
                  <a:pt x="21146" y="64566"/>
                  <a:pt x="21063" y="64563"/>
                </a:cubicBezTo>
                <a:cubicBezTo>
                  <a:pt x="21135" y="63956"/>
                  <a:pt x="21465" y="62243"/>
                  <a:pt x="22732" y="61110"/>
                </a:cubicBezTo>
                <a:close/>
                <a:moveTo>
                  <a:pt x="8993" y="62680"/>
                </a:moveTo>
                <a:cubicBezTo>
                  <a:pt x="9234" y="62957"/>
                  <a:pt x="9493" y="63224"/>
                  <a:pt x="9760" y="63483"/>
                </a:cubicBezTo>
                <a:cubicBezTo>
                  <a:pt x="10064" y="63760"/>
                  <a:pt x="10385" y="64027"/>
                  <a:pt x="10724" y="64268"/>
                </a:cubicBezTo>
                <a:cubicBezTo>
                  <a:pt x="10367" y="64447"/>
                  <a:pt x="10019" y="64652"/>
                  <a:pt x="9689" y="64875"/>
                </a:cubicBezTo>
                <a:cubicBezTo>
                  <a:pt x="9314" y="64661"/>
                  <a:pt x="8967" y="64420"/>
                  <a:pt x="8628" y="64152"/>
                </a:cubicBezTo>
                <a:cubicBezTo>
                  <a:pt x="8333" y="63911"/>
                  <a:pt x="8048" y="63662"/>
                  <a:pt x="7789" y="63385"/>
                </a:cubicBezTo>
                <a:lnTo>
                  <a:pt x="8993" y="62680"/>
                </a:lnTo>
                <a:close/>
                <a:moveTo>
                  <a:pt x="79443" y="63947"/>
                </a:moveTo>
                <a:cubicBezTo>
                  <a:pt x="79470" y="63956"/>
                  <a:pt x="79496" y="63965"/>
                  <a:pt x="79523" y="63974"/>
                </a:cubicBezTo>
                <a:cubicBezTo>
                  <a:pt x="79612" y="64001"/>
                  <a:pt x="79648" y="64001"/>
                  <a:pt x="79710" y="64036"/>
                </a:cubicBezTo>
                <a:lnTo>
                  <a:pt x="80362" y="64188"/>
                </a:lnTo>
                <a:cubicBezTo>
                  <a:pt x="80594" y="64250"/>
                  <a:pt x="80817" y="64304"/>
                  <a:pt x="81031" y="64357"/>
                </a:cubicBezTo>
                <a:cubicBezTo>
                  <a:pt x="80763" y="64563"/>
                  <a:pt x="80478" y="64750"/>
                  <a:pt x="80192" y="64928"/>
                </a:cubicBezTo>
                <a:cubicBezTo>
                  <a:pt x="80112" y="64910"/>
                  <a:pt x="80032" y="64893"/>
                  <a:pt x="79960" y="64875"/>
                </a:cubicBezTo>
                <a:cubicBezTo>
                  <a:pt x="79800" y="64812"/>
                  <a:pt x="79648" y="64777"/>
                  <a:pt x="79487" y="64750"/>
                </a:cubicBezTo>
                <a:cubicBezTo>
                  <a:pt x="79184" y="64687"/>
                  <a:pt x="78890" y="64607"/>
                  <a:pt x="78613" y="64527"/>
                </a:cubicBezTo>
                <a:cubicBezTo>
                  <a:pt x="78899" y="64348"/>
                  <a:pt x="79175" y="64152"/>
                  <a:pt x="79443" y="63947"/>
                </a:cubicBezTo>
                <a:close/>
                <a:moveTo>
                  <a:pt x="78335" y="59574"/>
                </a:moveTo>
                <a:cubicBezTo>
                  <a:pt x="79339" y="59574"/>
                  <a:pt x="80499" y="59773"/>
                  <a:pt x="81816" y="60298"/>
                </a:cubicBezTo>
                <a:cubicBezTo>
                  <a:pt x="81405" y="61280"/>
                  <a:pt x="80799" y="62190"/>
                  <a:pt x="80023" y="62975"/>
                </a:cubicBezTo>
                <a:cubicBezTo>
                  <a:pt x="79015" y="63983"/>
                  <a:pt x="77783" y="64714"/>
                  <a:pt x="76463" y="65098"/>
                </a:cubicBezTo>
                <a:cubicBezTo>
                  <a:pt x="76454" y="65098"/>
                  <a:pt x="76454" y="65089"/>
                  <a:pt x="76445" y="65089"/>
                </a:cubicBezTo>
                <a:lnTo>
                  <a:pt x="76445" y="65098"/>
                </a:lnTo>
                <a:cubicBezTo>
                  <a:pt x="75928" y="65249"/>
                  <a:pt x="75393" y="65348"/>
                  <a:pt x="74857" y="65383"/>
                </a:cubicBezTo>
                <a:cubicBezTo>
                  <a:pt x="74590" y="64063"/>
                  <a:pt x="74215" y="62716"/>
                  <a:pt x="73680" y="61413"/>
                </a:cubicBezTo>
                <a:cubicBezTo>
                  <a:pt x="74151" y="60942"/>
                  <a:pt x="75706" y="59574"/>
                  <a:pt x="78335" y="59574"/>
                </a:cubicBezTo>
                <a:close/>
                <a:moveTo>
                  <a:pt x="18789" y="61717"/>
                </a:moveTo>
                <a:lnTo>
                  <a:pt x="18789" y="61717"/>
                </a:lnTo>
                <a:cubicBezTo>
                  <a:pt x="18423" y="62493"/>
                  <a:pt x="18128" y="63305"/>
                  <a:pt x="17905" y="64134"/>
                </a:cubicBezTo>
                <a:lnTo>
                  <a:pt x="17870" y="64188"/>
                </a:lnTo>
                <a:cubicBezTo>
                  <a:pt x="17870" y="64188"/>
                  <a:pt x="17879" y="64197"/>
                  <a:pt x="17888" y="64197"/>
                </a:cubicBezTo>
                <a:cubicBezTo>
                  <a:pt x="17798" y="64518"/>
                  <a:pt x="17727" y="64839"/>
                  <a:pt x="17656" y="65160"/>
                </a:cubicBezTo>
                <a:lnTo>
                  <a:pt x="15515" y="65419"/>
                </a:lnTo>
                <a:cubicBezTo>
                  <a:pt x="15755" y="64250"/>
                  <a:pt x="16086" y="63064"/>
                  <a:pt x="16540" y="61922"/>
                </a:cubicBezTo>
                <a:lnTo>
                  <a:pt x="18789" y="61717"/>
                </a:lnTo>
                <a:close/>
                <a:moveTo>
                  <a:pt x="11428" y="59925"/>
                </a:moveTo>
                <a:cubicBezTo>
                  <a:pt x="13691" y="59925"/>
                  <a:pt x="15209" y="60936"/>
                  <a:pt x="16068" y="61770"/>
                </a:cubicBezTo>
                <a:cubicBezTo>
                  <a:pt x="15595" y="62984"/>
                  <a:pt x="15256" y="64241"/>
                  <a:pt x="15006" y="65481"/>
                </a:cubicBezTo>
                <a:cubicBezTo>
                  <a:pt x="11937" y="65187"/>
                  <a:pt x="9341" y="63251"/>
                  <a:pt x="8057" y="60593"/>
                </a:cubicBezTo>
                <a:cubicBezTo>
                  <a:pt x="9325" y="60115"/>
                  <a:pt x="10446" y="59925"/>
                  <a:pt x="11428" y="59925"/>
                </a:cubicBezTo>
                <a:close/>
                <a:moveTo>
                  <a:pt x="78194" y="64759"/>
                </a:moveTo>
                <a:cubicBezTo>
                  <a:pt x="78586" y="64893"/>
                  <a:pt x="79006" y="65009"/>
                  <a:pt x="79425" y="65089"/>
                </a:cubicBezTo>
                <a:cubicBezTo>
                  <a:pt x="79550" y="65116"/>
                  <a:pt x="79657" y="65142"/>
                  <a:pt x="79764" y="65160"/>
                </a:cubicBezTo>
                <a:cubicBezTo>
                  <a:pt x="79380" y="65365"/>
                  <a:pt x="78988" y="65535"/>
                  <a:pt x="78577" y="65669"/>
                </a:cubicBezTo>
                <a:lnTo>
                  <a:pt x="78497" y="65651"/>
                </a:lnTo>
                <a:cubicBezTo>
                  <a:pt x="78024" y="65526"/>
                  <a:pt x="77552" y="65392"/>
                  <a:pt x="77079" y="65267"/>
                </a:cubicBezTo>
                <a:cubicBezTo>
                  <a:pt x="77462" y="65125"/>
                  <a:pt x="77837" y="64955"/>
                  <a:pt x="78194" y="64759"/>
                </a:cubicBezTo>
                <a:close/>
                <a:moveTo>
                  <a:pt x="10742" y="64277"/>
                </a:moveTo>
                <a:cubicBezTo>
                  <a:pt x="11081" y="64509"/>
                  <a:pt x="11429" y="64723"/>
                  <a:pt x="11794" y="64910"/>
                </a:cubicBezTo>
                <a:lnTo>
                  <a:pt x="11250" y="65249"/>
                </a:lnTo>
                <a:cubicBezTo>
                  <a:pt x="11447" y="65142"/>
                  <a:pt x="11634" y="65035"/>
                  <a:pt x="11821" y="64928"/>
                </a:cubicBezTo>
                <a:cubicBezTo>
                  <a:pt x="12223" y="65133"/>
                  <a:pt x="12651" y="65312"/>
                  <a:pt x="13088" y="65455"/>
                </a:cubicBezTo>
                <a:cubicBezTo>
                  <a:pt x="12883" y="65580"/>
                  <a:pt x="12713" y="65704"/>
                  <a:pt x="12490" y="65838"/>
                </a:cubicBezTo>
                <a:cubicBezTo>
                  <a:pt x="12481" y="65838"/>
                  <a:pt x="12472" y="65847"/>
                  <a:pt x="12464" y="65856"/>
                </a:cubicBezTo>
                <a:cubicBezTo>
                  <a:pt x="11937" y="65767"/>
                  <a:pt x="11411" y="65624"/>
                  <a:pt x="10920" y="65446"/>
                </a:cubicBezTo>
                <a:lnTo>
                  <a:pt x="11250" y="65249"/>
                </a:lnTo>
                <a:lnTo>
                  <a:pt x="11250" y="65249"/>
                </a:lnTo>
                <a:cubicBezTo>
                  <a:pt x="11134" y="65312"/>
                  <a:pt x="11018" y="65374"/>
                  <a:pt x="10911" y="65437"/>
                </a:cubicBezTo>
                <a:cubicBezTo>
                  <a:pt x="10492" y="65285"/>
                  <a:pt x="10091" y="65098"/>
                  <a:pt x="9707" y="64875"/>
                </a:cubicBezTo>
                <a:lnTo>
                  <a:pt x="10742" y="64277"/>
                </a:lnTo>
                <a:close/>
                <a:moveTo>
                  <a:pt x="14756" y="65829"/>
                </a:moveTo>
                <a:cubicBezTo>
                  <a:pt x="14819" y="65838"/>
                  <a:pt x="14881" y="65838"/>
                  <a:pt x="14935" y="65847"/>
                </a:cubicBezTo>
                <a:cubicBezTo>
                  <a:pt x="14935" y="65856"/>
                  <a:pt x="14935" y="65874"/>
                  <a:pt x="14935" y="65883"/>
                </a:cubicBezTo>
                <a:cubicBezTo>
                  <a:pt x="14819" y="65901"/>
                  <a:pt x="14712" y="65910"/>
                  <a:pt x="14596" y="65919"/>
                </a:cubicBezTo>
                <a:lnTo>
                  <a:pt x="14756" y="65829"/>
                </a:lnTo>
                <a:close/>
                <a:moveTo>
                  <a:pt x="13115" y="65464"/>
                </a:moveTo>
                <a:cubicBezTo>
                  <a:pt x="13623" y="65633"/>
                  <a:pt x="14159" y="65749"/>
                  <a:pt x="14703" y="65820"/>
                </a:cubicBezTo>
                <a:cubicBezTo>
                  <a:pt x="14640" y="65856"/>
                  <a:pt x="14569" y="65892"/>
                  <a:pt x="14506" y="65927"/>
                </a:cubicBezTo>
                <a:cubicBezTo>
                  <a:pt x="14275" y="65954"/>
                  <a:pt x="14043" y="65963"/>
                  <a:pt x="13802" y="65963"/>
                </a:cubicBezTo>
                <a:cubicBezTo>
                  <a:pt x="13347" y="65963"/>
                  <a:pt x="12901" y="65927"/>
                  <a:pt x="12472" y="65856"/>
                </a:cubicBezTo>
                <a:lnTo>
                  <a:pt x="13115" y="65464"/>
                </a:lnTo>
                <a:close/>
                <a:moveTo>
                  <a:pt x="76419" y="65481"/>
                </a:moveTo>
                <a:cubicBezTo>
                  <a:pt x="76918" y="65597"/>
                  <a:pt x="77427" y="65731"/>
                  <a:pt x="77926" y="65865"/>
                </a:cubicBezTo>
                <a:cubicBezTo>
                  <a:pt x="77286" y="66025"/>
                  <a:pt x="76631" y="66106"/>
                  <a:pt x="75976" y="66106"/>
                </a:cubicBezTo>
                <a:cubicBezTo>
                  <a:pt x="75644" y="66106"/>
                  <a:pt x="75312" y="66085"/>
                  <a:pt x="74982" y="66043"/>
                </a:cubicBezTo>
                <a:cubicBezTo>
                  <a:pt x="74964" y="65945"/>
                  <a:pt x="74947" y="65847"/>
                  <a:pt x="74929" y="65758"/>
                </a:cubicBezTo>
                <a:cubicBezTo>
                  <a:pt x="75437" y="65704"/>
                  <a:pt x="75928" y="65615"/>
                  <a:pt x="76419" y="65481"/>
                </a:cubicBezTo>
                <a:close/>
                <a:moveTo>
                  <a:pt x="27790" y="62270"/>
                </a:moveTo>
                <a:cubicBezTo>
                  <a:pt x="28405" y="62876"/>
                  <a:pt x="29057" y="63456"/>
                  <a:pt x="29735" y="63992"/>
                </a:cubicBezTo>
                <a:cubicBezTo>
                  <a:pt x="29681" y="64973"/>
                  <a:pt x="29387" y="65740"/>
                  <a:pt x="28968" y="66338"/>
                </a:cubicBezTo>
                <a:cubicBezTo>
                  <a:pt x="28120" y="65392"/>
                  <a:pt x="26969" y="64919"/>
                  <a:pt x="26068" y="64687"/>
                </a:cubicBezTo>
                <a:cubicBezTo>
                  <a:pt x="26470" y="63902"/>
                  <a:pt x="27023" y="63091"/>
                  <a:pt x="27790" y="62270"/>
                </a:cubicBezTo>
                <a:close/>
                <a:moveTo>
                  <a:pt x="61886" y="62359"/>
                </a:moveTo>
                <a:cubicBezTo>
                  <a:pt x="62734" y="63269"/>
                  <a:pt x="63331" y="64152"/>
                  <a:pt x="63742" y="65000"/>
                </a:cubicBezTo>
                <a:cubicBezTo>
                  <a:pt x="62841" y="65249"/>
                  <a:pt x="61708" y="65678"/>
                  <a:pt x="60860" y="66677"/>
                </a:cubicBezTo>
                <a:cubicBezTo>
                  <a:pt x="60387" y="66017"/>
                  <a:pt x="60066" y="65151"/>
                  <a:pt x="60066" y="64001"/>
                </a:cubicBezTo>
                <a:lnTo>
                  <a:pt x="60013" y="64001"/>
                </a:lnTo>
                <a:cubicBezTo>
                  <a:pt x="60673" y="63483"/>
                  <a:pt x="61297" y="62939"/>
                  <a:pt x="61886" y="62359"/>
                </a:cubicBezTo>
                <a:close/>
                <a:moveTo>
                  <a:pt x="83769" y="61788"/>
                </a:moveTo>
                <a:cubicBezTo>
                  <a:pt x="84198" y="62323"/>
                  <a:pt x="85063" y="62885"/>
                  <a:pt x="86142" y="63323"/>
                </a:cubicBezTo>
                <a:cubicBezTo>
                  <a:pt x="86929" y="63616"/>
                  <a:pt x="87785" y="63804"/>
                  <a:pt x="88467" y="63804"/>
                </a:cubicBezTo>
                <a:cubicBezTo>
                  <a:pt x="88552" y="63804"/>
                  <a:pt x="88633" y="63801"/>
                  <a:pt x="88712" y="63795"/>
                </a:cubicBezTo>
                <a:lnTo>
                  <a:pt x="88712" y="63795"/>
                </a:lnTo>
                <a:cubicBezTo>
                  <a:pt x="87531" y="64837"/>
                  <a:pt x="84860" y="66687"/>
                  <a:pt x="80750" y="66687"/>
                </a:cubicBezTo>
                <a:cubicBezTo>
                  <a:pt x="79861" y="66687"/>
                  <a:pt x="78905" y="66600"/>
                  <a:pt x="77882" y="66400"/>
                </a:cubicBezTo>
                <a:cubicBezTo>
                  <a:pt x="79470" y="66034"/>
                  <a:pt x="80942" y="65223"/>
                  <a:pt x="82128" y="64036"/>
                </a:cubicBezTo>
                <a:cubicBezTo>
                  <a:pt x="82815" y="63358"/>
                  <a:pt x="83350" y="62600"/>
                  <a:pt x="83769" y="61788"/>
                </a:cubicBezTo>
                <a:close/>
                <a:moveTo>
                  <a:pt x="6023" y="61806"/>
                </a:moveTo>
                <a:cubicBezTo>
                  <a:pt x="7280" y="64143"/>
                  <a:pt x="9582" y="65856"/>
                  <a:pt x="12294" y="66329"/>
                </a:cubicBezTo>
                <a:cubicBezTo>
                  <a:pt x="11055" y="66626"/>
                  <a:pt x="9908" y="66751"/>
                  <a:pt x="8857" y="66751"/>
                </a:cubicBezTo>
                <a:cubicBezTo>
                  <a:pt x="4923" y="66751"/>
                  <a:pt x="2322" y="65004"/>
                  <a:pt x="1161" y="64018"/>
                </a:cubicBezTo>
                <a:lnTo>
                  <a:pt x="1161" y="64018"/>
                </a:lnTo>
                <a:cubicBezTo>
                  <a:pt x="1200" y="64020"/>
                  <a:pt x="1241" y="64021"/>
                  <a:pt x="1282" y="64021"/>
                </a:cubicBezTo>
                <a:cubicBezTo>
                  <a:pt x="1956" y="64021"/>
                  <a:pt x="2839" y="63815"/>
                  <a:pt x="3730" y="63412"/>
                </a:cubicBezTo>
                <a:cubicBezTo>
                  <a:pt x="4800" y="62957"/>
                  <a:pt x="5621" y="62359"/>
                  <a:pt x="6023" y="61806"/>
                </a:cubicBezTo>
                <a:close/>
                <a:moveTo>
                  <a:pt x="17602" y="65464"/>
                </a:moveTo>
                <a:lnTo>
                  <a:pt x="17602" y="65464"/>
                </a:lnTo>
                <a:cubicBezTo>
                  <a:pt x="17522" y="65838"/>
                  <a:pt x="17459" y="66222"/>
                  <a:pt x="17415" y="66597"/>
                </a:cubicBezTo>
                <a:lnTo>
                  <a:pt x="15265" y="66802"/>
                </a:lnTo>
                <a:cubicBezTo>
                  <a:pt x="15318" y="66445"/>
                  <a:pt x="15381" y="66097"/>
                  <a:pt x="15452" y="65740"/>
                </a:cubicBezTo>
                <a:lnTo>
                  <a:pt x="17602" y="65464"/>
                </a:lnTo>
                <a:close/>
                <a:moveTo>
                  <a:pt x="25890" y="65062"/>
                </a:moveTo>
                <a:cubicBezTo>
                  <a:pt x="26755" y="65267"/>
                  <a:pt x="27897" y="65713"/>
                  <a:pt x="28709" y="66659"/>
                </a:cubicBezTo>
                <a:cubicBezTo>
                  <a:pt x="27531" y="68015"/>
                  <a:pt x="25685" y="68327"/>
                  <a:pt x="25158" y="68399"/>
                </a:cubicBezTo>
                <a:cubicBezTo>
                  <a:pt x="25149" y="67426"/>
                  <a:pt x="25328" y="66284"/>
                  <a:pt x="25890" y="65062"/>
                </a:cubicBezTo>
                <a:close/>
                <a:moveTo>
                  <a:pt x="56346" y="66418"/>
                </a:moveTo>
                <a:lnTo>
                  <a:pt x="55686" y="68550"/>
                </a:lnTo>
                <a:cubicBezTo>
                  <a:pt x="55392" y="68113"/>
                  <a:pt x="55115" y="67640"/>
                  <a:pt x="54874" y="67141"/>
                </a:cubicBezTo>
                <a:cubicBezTo>
                  <a:pt x="55374" y="66918"/>
                  <a:pt x="55864" y="66668"/>
                  <a:pt x="56346" y="66418"/>
                </a:cubicBezTo>
                <a:close/>
                <a:moveTo>
                  <a:pt x="17370" y="66909"/>
                </a:moveTo>
                <a:lnTo>
                  <a:pt x="17370" y="66909"/>
                </a:lnTo>
                <a:cubicBezTo>
                  <a:pt x="17317" y="67328"/>
                  <a:pt x="17281" y="67729"/>
                  <a:pt x="17254" y="68131"/>
                </a:cubicBezTo>
                <a:lnTo>
                  <a:pt x="15042" y="68595"/>
                </a:lnTo>
                <a:cubicBezTo>
                  <a:pt x="15086" y="68113"/>
                  <a:pt x="15149" y="67622"/>
                  <a:pt x="15220" y="67114"/>
                </a:cubicBezTo>
                <a:lnTo>
                  <a:pt x="17370" y="66909"/>
                </a:lnTo>
                <a:close/>
                <a:moveTo>
                  <a:pt x="44874" y="21055"/>
                </a:moveTo>
                <a:cubicBezTo>
                  <a:pt x="58014" y="21055"/>
                  <a:pt x="68675" y="31733"/>
                  <a:pt x="68675" y="44865"/>
                </a:cubicBezTo>
                <a:cubicBezTo>
                  <a:pt x="68675" y="58006"/>
                  <a:pt x="58014" y="68666"/>
                  <a:pt x="44874" y="68666"/>
                </a:cubicBezTo>
                <a:cubicBezTo>
                  <a:pt x="31760" y="68666"/>
                  <a:pt x="21072" y="58006"/>
                  <a:pt x="21072" y="44865"/>
                </a:cubicBezTo>
                <a:cubicBezTo>
                  <a:pt x="21072" y="31733"/>
                  <a:pt x="31760" y="21055"/>
                  <a:pt x="44874" y="21055"/>
                </a:cubicBezTo>
                <a:close/>
                <a:moveTo>
                  <a:pt x="63920" y="65383"/>
                </a:moveTo>
                <a:cubicBezTo>
                  <a:pt x="64455" y="66614"/>
                  <a:pt x="64616" y="67747"/>
                  <a:pt x="64589" y="68702"/>
                </a:cubicBezTo>
                <a:cubicBezTo>
                  <a:pt x="63992" y="68622"/>
                  <a:pt x="62252" y="68292"/>
                  <a:pt x="61110" y="66998"/>
                </a:cubicBezTo>
                <a:cubicBezTo>
                  <a:pt x="61895" y="66008"/>
                  <a:pt x="63046" y="65597"/>
                  <a:pt x="63920" y="65383"/>
                </a:cubicBezTo>
                <a:close/>
                <a:moveTo>
                  <a:pt x="36238" y="67703"/>
                </a:moveTo>
                <a:cubicBezTo>
                  <a:pt x="36729" y="67890"/>
                  <a:pt x="37219" y="68060"/>
                  <a:pt x="37719" y="68211"/>
                </a:cubicBezTo>
                <a:lnTo>
                  <a:pt x="35846" y="69219"/>
                </a:lnTo>
                <a:cubicBezTo>
                  <a:pt x="35935" y="68711"/>
                  <a:pt x="36069" y="68211"/>
                  <a:pt x="36238" y="67703"/>
                </a:cubicBezTo>
                <a:close/>
                <a:moveTo>
                  <a:pt x="59674" y="64268"/>
                </a:moveTo>
                <a:cubicBezTo>
                  <a:pt x="59718" y="65437"/>
                  <a:pt x="60084" y="66320"/>
                  <a:pt x="60602" y="66998"/>
                </a:cubicBezTo>
                <a:cubicBezTo>
                  <a:pt x="60138" y="67631"/>
                  <a:pt x="59834" y="68399"/>
                  <a:pt x="59709" y="69308"/>
                </a:cubicBezTo>
                <a:cubicBezTo>
                  <a:pt x="58799" y="68541"/>
                  <a:pt x="58032" y="67587"/>
                  <a:pt x="57488" y="66400"/>
                </a:cubicBezTo>
                <a:lnTo>
                  <a:pt x="57265" y="65892"/>
                </a:lnTo>
                <a:cubicBezTo>
                  <a:pt x="58104" y="65401"/>
                  <a:pt x="58907" y="64857"/>
                  <a:pt x="59674" y="64268"/>
                </a:cubicBezTo>
                <a:close/>
                <a:moveTo>
                  <a:pt x="30118" y="64295"/>
                </a:moveTo>
                <a:cubicBezTo>
                  <a:pt x="30903" y="64893"/>
                  <a:pt x="31733" y="65455"/>
                  <a:pt x="32589" y="65954"/>
                </a:cubicBezTo>
                <a:lnTo>
                  <a:pt x="32349" y="66454"/>
                </a:lnTo>
                <a:cubicBezTo>
                  <a:pt x="31804" y="67649"/>
                  <a:pt x="31037" y="68595"/>
                  <a:pt x="30136" y="69362"/>
                </a:cubicBezTo>
                <a:cubicBezTo>
                  <a:pt x="30083" y="68211"/>
                  <a:pt x="29726" y="67328"/>
                  <a:pt x="29226" y="66650"/>
                </a:cubicBezTo>
                <a:cubicBezTo>
                  <a:pt x="29681" y="66052"/>
                  <a:pt x="30020" y="65276"/>
                  <a:pt x="30118" y="64295"/>
                </a:cubicBezTo>
                <a:close/>
                <a:moveTo>
                  <a:pt x="56989" y="66061"/>
                </a:moveTo>
                <a:lnTo>
                  <a:pt x="57212" y="66516"/>
                </a:lnTo>
                <a:cubicBezTo>
                  <a:pt x="57310" y="66739"/>
                  <a:pt x="57417" y="66944"/>
                  <a:pt x="57533" y="67141"/>
                </a:cubicBezTo>
                <a:lnTo>
                  <a:pt x="57488" y="67141"/>
                </a:lnTo>
                <a:lnTo>
                  <a:pt x="57488" y="70602"/>
                </a:lnTo>
                <a:cubicBezTo>
                  <a:pt x="56917" y="70085"/>
                  <a:pt x="56382" y="69505"/>
                  <a:pt x="55909" y="68854"/>
                </a:cubicBezTo>
                <a:lnTo>
                  <a:pt x="56712" y="66213"/>
                </a:lnTo>
                <a:cubicBezTo>
                  <a:pt x="56810" y="66159"/>
                  <a:pt x="56899" y="66106"/>
                  <a:pt x="56989" y="66061"/>
                </a:cubicBezTo>
                <a:close/>
                <a:moveTo>
                  <a:pt x="32830" y="66097"/>
                </a:moveTo>
                <a:cubicBezTo>
                  <a:pt x="33517" y="66489"/>
                  <a:pt x="34222" y="66846"/>
                  <a:pt x="34954" y="67167"/>
                </a:cubicBezTo>
                <a:cubicBezTo>
                  <a:pt x="34258" y="68586"/>
                  <a:pt x="33339" y="69746"/>
                  <a:pt x="32259" y="70700"/>
                </a:cubicBezTo>
                <a:lnTo>
                  <a:pt x="32286" y="67194"/>
                </a:lnTo>
                <a:cubicBezTo>
                  <a:pt x="32402" y="66998"/>
                  <a:pt x="32500" y="66793"/>
                  <a:pt x="32598" y="66579"/>
                </a:cubicBezTo>
                <a:lnTo>
                  <a:pt x="32830" y="66097"/>
                </a:lnTo>
                <a:close/>
                <a:moveTo>
                  <a:pt x="17236" y="68461"/>
                </a:moveTo>
                <a:cubicBezTo>
                  <a:pt x="17201" y="69023"/>
                  <a:pt x="17183" y="69558"/>
                  <a:pt x="17183" y="70067"/>
                </a:cubicBezTo>
                <a:cubicBezTo>
                  <a:pt x="17183" y="70183"/>
                  <a:pt x="17183" y="70299"/>
                  <a:pt x="17192" y="70406"/>
                </a:cubicBezTo>
                <a:lnTo>
                  <a:pt x="14917" y="70825"/>
                </a:lnTo>
                <a:cubicBezTo>
                  <a:pt x="14926" y="70218"/>
                  <a:pt x="14961" y="69576"/>
                  <a:pt x="15015" y="68898"/>
                </a:cubicBezTo>
                <a:lnTo>
                  <a:pt x="17236" y="68461"/>
                </a:lnTo>
                <a:close/>
                <a:moveTo>
                  <a:pt x="60860" y="67310"/>
                </a:moveTo>
                <a:cubicBezTo>
                  <a:pt x="62109" y="68666"/>
                  <a:pt x="63965" y="69023"/>
                  <a:pt x="64562" y="69112"/>
                </a:cubicBezTo>
                <a:cubicBezTo>
                  <a:pt x="64464" y="70281"/>
                  <a:pt x="64108" y="71119"/>
                  <a:pt x="63929" y="71476"/>
                </a:cubicBezTo>
                <a:cubicBezTo>
                  <a:pt x="62564" y="71066"/>
                  <a:pt x="61244" y="70477"/>
                  <a:pt x="60102" y="69621"/>
                </a:cubicBezTo>
                <a:cubicBezTo>
                  <a:pt x="60147" y="68711"/>
                  <a:pt x="60414" y="67953"/>
                  <a:pt x="60860" y="67310"/>
                </a:cubicBezTo>
                <a:close/>
                <a:moveTo>
                  <a:pt x="28959" y="66980"/>
                </a:moveTo>
                <a:cubicBezTo>
                  <a:pt x="29422" y="67640"/>
                  <a:pt x="29726" y="68497"/>
                  <a:pt x="29744" y="69630"/>
                </a:cubicBezTo>
                <a:lnTo>
                  <a:pt x="29806" y="69630"/>
                </a:lnTo>
                <a:cubicBezTo>
                  <a:pt x="28646" y="70531"/>
                  <a:pt x="27290" y="71137"/>
                  <a:pt x="25899" y="71557"/>
                </a:cubicBezTo>
                <a:cubicBezTo>
                  <a:pt x="25738" y="71244"/>
                  <a:pt x="25256" y="70227"/>
                  <a:pt x="25167" y="68773"/>
                </a:cubicBezTo>
                <a:cubicBezTo>
                  <a:pt x="25676" y="68720"/>
                  <a:pt x="27656" y="68399"/>
                  <a:pt x="28959" y="66980"/>
                </a:cubicBezTo>
                <a:close/>
                <a:moveTo>
                  <a:pt x="38103" y="68327"/>
                </a:moveTo>
                <a:cubicBezTo>
                  <a:pt x="38219" y="68363"/>
                  <a:pt x="38344" y="68399"/>
                  <a:pt x="38468" y="68425"/>
                </a:cubicBezTo>
                <a:lnTo>
                  <a:pt x="38290" y="68880"/>
                </a:lnTo>
                <a:cubicBezTo>
                  <a:pt x="38210" y="69103"/>
                  <a:pt x="38138" y="69326"/>
                  <a:pt x="38076" y="69540"/>
                </a:cubicBezTo>
                <a:lnTo>
                  <a:pt x="38067" y="69532"/>
                </a:lnTo>
                <a:lnTo>
                  <a:pt x="35658" y="71949"/>
                </a:lnTo>
                <a:cubicBezTo>
                  <a:pt x="35614" y="71173"/>
                  <a:pt x="35649" y="70388"/>
                  <a:pt x="35774" y="69594"/>
                </a:cubicBezTo>
                <a:lnTo>
                  <a:pt x="38103" y="68327"/>
                </a:lnTo>
                <a:close/>
                <a:moveTo>
                  <a:pt x="63269" y="63314"/>
                </a:moveTo>
                <a:lnTo>
                  <a:pt x="63269" y="63314"/>
                </a:lnTo>
                <a:cubicBezTo>
                  <a:pt x="65147" y="64638"/>
                  <a:pt x="66924" y="65031"/>
                  <a:pt x="68371" y="65031"/>
                </a:cubicBezTo>
                <a:cubicBezTo>
                  <a:pt x="70023" y="65031"/>
                  <a:pt x="71243" y="64518"/>
                  <a:pt x="71690" y="64295"/>
                </a:cubicBezTo>
                <a:cubicBezTo>
                  <a:pt x="71976" y="65365"/>
                  <a:pt x="72145" y="66445"/>
                  <a:pt x="72235" y="67462"/>
                </a:cubicBezTo>
                <a:cubicBezTo>
                  <a:pt x="71725" y="67617"/>
                  <a:pt x="71143" y="67726"/>
                  <a:pt x="70505" y="67726"/>
                </a:cubicBezTo>
                <a:cubicBezTo>
                  <a:pt x="69133" y="67726"/>
                  <a:pt x="67508" y="67221"/>
                  <a:pt x="65820" y="65588"/>
                </a:cubicBezTo>
                <a:lnTo>
                  <a:pt x="65767" y="65624"/>
                </a:lnTo>
                <a:cubicBezTo>
                  <a:pt x="65758" y="65624"/>
                  <a:pt x="65758" y="65624"/>
                  <a:pt x="65758" y="65615"/>
                </a:cubicBezTo>
                <a:lnTo>
                  <a:pt x="65615" y="65740"/>
                </a:lnTo>
                <a:lnTo>
                  <a:pt x="65571" y="65776"/>
                </a:lnTo>
                <a:lnTo>
                  <a:pt x="65535" y="65803"/>
                </a:lnTo>
                <a:cubicBezTo>
                  <a:pt x="67988" y="68407"/>
                  <a:pt x="67828" y="70834"/>
                  <a:pt x="67453" y="72145"/>
                </a:cubicBezTo>
                <a:cubicBezTo>
                  <a:pt x="66445" y="72047"/>
                  <a:pt x="65401" y="71869"/>
                  <a:pt x="64375" y="71601"/>
                </a:cubicBezTo>
                <a:cubicBezTo>
                  <a:pt x="64812" y="70593"/>
                  <a:pt x="66017" y="67194"/>
                  <a:pt x="63269" y="63314"/>
                </a:cubicBezTo>
                <a:close/>
                <a:moveTo>
                  <a:pt x="47711" y="69121"/>
                </a:moveTo>
                <a:cubicBezTo>
                  <a:pt x="48353" y="69844"/>
                  <a:pt x="48683" y="70584"/>
                  <a:pt x="48808" y="71289"/>
                </a:cubicBezTo>
                <a:cubicBezTo>
                  <a:pt x="48735" y="71286"/>
                  <a:pt x="48662" y="71284"/>
                  <a:pt x="48589" y="71284"/>
                </a:cubicBezTo>
                <a:cubicBezTo>
                  <a:pt x="47343" y="71284"/>
                  <a:pt x="46262" y="71775"/>
                  <a:pt x="45587" y="72163"/>
                </a:cubicBezTo>
                <a:cubicBezTo>
                  <a:pt x="45329" y="71342"/>
                  <a:pt x="45150" y="70388"/>
                  <a:pt x="45106" y="69282"/>
                </a:cubicBezTo>
                <a:cubicBezTo>
                  <a:pt x="45980" y="69273"/>
                  <a:pt x="46854" y="69219"/>
                  <a:pt x="47711" y="69121"/>
                </a:cubicBezTo>
                <a:close/>
                <a:moveTo>
                  <a:pt x="26461" y="63207"/>
                </a:moveTo>
                <a:cubicBezTo>
                  <a:pt x="25140" y="65098"/>
                  <a:pt x="24739" y="66891"/>
                  <a:pt x="24739" y="68354"/>
                </a:cubicBezTo>
                <a:cubicBezTo>
                  <a:pt x="24739" y="69978"/>
                  <a:pt x="25230" y="71200"/>
                  <a:pt x="25444" y="71681"/>
                </a:cubicBezTo>
                <a:cubicBezTo>
                  <a:pt x="24382" y="71958"/>
                  <a:pt x="23320" y="72128"/>
                  <a:pt x="22312" y="72226"/>
                </a:cubicBezTo>
                <a:cubicBezTo>
                  <a:pt x="21813" y="70638"/>
                  <a:pt x="21750" y="68265"/>
                  <a:pt x="24177" y="65776"/>
                </a:cubicBezTo>
                <a:lnTo>
                  <a:pt x="24141" y="65749"/>
                </a:lnTo>
                <a:lnTo>
                  <a:pt x="24150" y="65740"/>
                </a:lnTo>
                <a:lnTo>
                  <a:pt x="23927" y="65526"/>
                </a:lnTo>
                <a:cubicBezTo>
                  <a:pt x="22158" y="67216"/>
                  <a:pt x="20443" y="67661"/>
                  <a:pt x="19128" y="67661"/>
                </a:cubicBezTo>
                <a:cubicBezTo>
                  <a:pt x="18533" y="67661"/>
                  <a:pt x="18020" y="67570"/>
                  <a:pt x="17620" y="67462"/>
                </a:cubicBezTo>
                <a:cubicBezTo>
                  <a:pt x="17718" y="66445"/>
                  <a:pt x="17896" y="65383"/>
                  <a:pt x="18173" y="64340"/>
                </a:cubicBezTo>
                <a:cubicBezTo>
                  <a:pt x="18681" y="64569"/>
                  <a:pt x="19802" y="64984"/>
                  <a:pt x="21283" y="64984"/>
                </a:cubicBezTo>
                <a:cubicBezTo>
                  <a:pt x="22739" y="64984"/>
                  <a:pt x="24545" y="64582"/>
                  <a:pt x="26461" y="63207"/>
                </a:cubicBezTo>
                <a:close/>
                <a:moveTo>
                  <a:pt x="66641" y="66677"/>
                </a:moveTo>
                <a:cubicBezTo>
                  <a:pt x="68061" y="67701"/>
                  <a:pt x="69418" y="68007"/>
                  <a:pt x="70538" y="68007"/>
                </a:cubicBezTo>
                <a:cubicBezTo>
                  <a:pt x="71211" y="68007"/>
                  <a:pt x="71799" y="67896"/>
                  <a:pt x="72261" y="67765"/>
                </a:cubicBezTo>
                <a:lnTo>
                  <a:pt x="72261" y="67765"/>
                </a:lnTo>
                <a:cubicBezTo>
                  <a:pt x="72413" y="69630"/>
                  <a:pt x="72315" y="71262"/>
                  <a:pt x="72226" y="72199"/>
                </a:cubicBezTo>
                <a:lnTo>
                  <a:pt x="72190" y="72208"/>
                </a:lnTo>
                <a:cubicBezTo>
                  <a:pt x="71620" y="72249"/>
                  <a:pt x="70921" y="72282"/>
                  <a:pt x="70137" y="72282"/>
                </a:cubicBezTo>
                <a:cubicBezTo>
                  <a:pt x="69410" y="72282"/>
                  <a:pt x="68611" y="72254"/>
                  <a:pt x="67774" y="72181"/>
                </a:cubicBezTo>
                <a:cubicBezTo>
                  <a:pt x="68095" y="70977"/>
                  <a:pt x="68247" y="68925"/>
                  <a:pt x="66641" y="66677"/>
                </a:cubicBezTo>
                <a:close/>
                <a:moveTo>
                  <a:pt x="31974" y="67712"/>
                </a:moveTo>
                <a:lnTo>
                  <a:pt x="31947" y="70968"/>
                </a:lnTo>
                <a:cubicBezTo>
                  <a:pt x="31341" y="71467"/>
                  <a:pt x="30689" y="71905"/>
                  <a:pt x="30011" y="72297"/>
                </a:cubicBezTo>
                <a:lnTo>
                  <a:pt x="30484" y="69451"/>
                </a:lnTo>
                <a:cubicBezTo>
                  <a:pt x="31037" y="68952"/>
                  <a:pt x="31546" y="68372"/>
                  <a:pt x="31974" y="67712"/>
                </a:cubicBezTo>
                <a:close/>
                <a:moveTo>
                  <a:pt x="23080" y="66623"/>
                </a:moveTo>
                <a:cubicBezTo>
                  <a:pt x="22045" y="68042"/>
                  <a:pt x="21724" y="69407"/>
                  <a:pt x="21724" y="70531"/>
                </a:cubicBezTo>
                <a:cubicBezTo>
                  <a:pt x="21724" y="71182"/>
                  <a:pt x="21840" y="71762"/>
                  <a:pt x="21973" y="72252"/>
                </a:cubicBezTo>
                <a:cubicBezTo>
                  <a:pt x="21269" y="72307"/>
                  <a:pt x="20597" y="72327"/>
                  <a:pt x="19984" y="72327"/>
                </a:cubicBezTo>
                <a:cubicBezTo>
                  <a:pt x="18984" y="72327"/>
                  <a:pt x="18138" y="72272"/>
                  <a:pt x="17557" y="72217"/>
                </a:cubicBezTo>
                <a:lnTo>
                  <a:pt x="17557" y="72172"/>
                </a:lnTo>
                <a:cubicBezTo>
                  <a:pt x="17549" y="72003"/>
                  <a:pt x="17540" y="71815"/>
                  <a:pt x="17522" y="71619"/>
                </a:cubicBezTo>
                <a:lnTo>
                  <a:pt x="17531" y="71619"/>
                </a:lnTo>
                <a:lnTo>
                  <a:pt x="17522" y="71610"/>
                </a:lnTo>
                <a:cubicBezTo>
                  <a:pt x="17468" y="70575"/>
                  <a:pt x="17459" y="69228"/>
                  <a:pt x="17593" y="67765"/>
                </a:cubicBezTo>
                <a:cubicBezTo>
                  <a:pt x="18009" y="67875"/>
                  <a:pt x="18532" y="67966"/>
                  <a:pt x="19135" y="67966"/>
                </a:cubicBezTo>
                <a:cubicBezTo>
                  <a:pt x="20241" y="67966"/>
                  <a:pt x="21613" y="67662"/>
                  <a:pt x="23080" y="66623"/>
                </a:cubicBezTo>
                <a:close/>
                <a:moveTo>
                  <a:pt x="42073" y="69121"/>
                </a:moveTo>
                <a:lnTo>
                  <a:pt x="42073" y="69121"/>
                </a:lnTo>
                <a:cubicBezTo>
                  <a:pt x="42884" y="69219"/>
                  <a:pt x="43714" y="69273"/>
                  <a:pt x="44553" y="69282"/>
                </a:cubicBezTo>
                <a:cubicBezTo>
                  <a:pt x="44508" y="70513"/>
                  <a:pt x="44303" y="71566"/>
                  <a:pt x="43999" y="72449"/>
                </a:cubicBezTo>
                <a:cubicBezTo>
                  <a:pt x="43493" y="72151"/>
                  <a:pt x="42437" y="71579"/>
                  <a:pt x="41176" y="71579"/>
                </a:cubicBezTo>
                <a:cubicBezTo>
                  <a:pt x="41037" y="71579"/>
                  <a:pt x="40896" y="71586"/>
                  <a:pt x="40752" y="71601"/>
                </a:cubicBezTo>
                <a:cubicBezTo>
                  <a:pt x="40877" y="70798"/>
                  <a:pt x="41270" y="69951"/>
                  <a:pt x="42081" y="69130"/>
                </a:cubicBezTo>
                <a:lnTo>
                  <a:pt x="42073" y="69121"/>
                </a:lnTo>
                <a:close/>
                <a:moveTo>
                  <a:pt x="51092" y="68479"/>
                </a:moveTo>
                <a:lnTo>
                  <a:pt x="51279" y="69005"/>
                </a:lnTo>
                <a:cubicBezTo>
                  <a:pt x="51716" y="70210"/>
                  <a:pt x="51859" y="71405"/>
                  <a:pt x="51770" y="72565"/>
                </a:cubicBezTo>
                <a:cubicBezTo>
                  <a:pt x="50913" y="71806"/>
                  <a:pt x="50039" y="71450"/>
                  <a:pt x="49209" y="71334"/>
                </a:cubicBezTo>
                <a:cubicBezTo>
                  <a:pt x="49102" y="70593"/>
                  <a:pt x="48799" y="69817"/>
                  <a:pt x="48183" y="69059"/>
                </a:cubicBezTo>
                <a:cubicBezTo>
                  <a:pt x="49174" y="68925"/>
                  <a:pt x="50146" y="68729"/>
                  <a:pt x="51092" y="68479"/>
                </a:cubicBezTo>
                <a:close/>
                <a:moveTo>
                  <a:pt x="38754" y="68506"/>
                </a:moveTo>
                <a:cubicBezTo>
                  <a:pt x="39682" y="68746"/>
                  <a:pt x="40627" y="68934"/>
                  <a:pt x="41591" y="69068"/>
                </a:cubicBezTo>
                <a:cubicBezTo>
                  <a:pt x="40815" y="69924"/>
                  <a:pt x="40449" y="70807"/>
                  <a:pt x="40342" y="71637"/>
                </a:cubicBezTo>
                <a:cubicBezTo>
                  <a:pt x="39566" y="71735"/>
                  <a:pt x="38816" y="72065"/>
                  <a:pt x="38094" y="72654"/>
                </a:cubicBezTo>
                <a:cubicBezTo>
                  <a:pt x="37987" y="71458"/>
                  <a:pt x="38112" y="70236"/>
                  <a:pt x="38567" y="69005"/>
                </a:cubicBezTo>
                <a:lnTo>
                  <a:pt x="38754" y="68506"/>
                </a:lnTo>
                <a:close/>
                <a:moveTo>
                  <a:pt x="17192" y="70691"/>
                </a:moveTo>
                <a:cubicBezTo>
                  <a:pt x="17201" y="70968"/>
                  <a:pt x="17210" y="71227"/>
                  <a:pt x="17218" y="71467"/>
                </a:cubicBezTo>
                <a:lnTo>
                  <a:pt x="14917" y="72904"/>
                </a:lnTo>
                <a:cubicBezTo>
                  <a:pt x="14899" y="72386"/>
                  <a:pt x="14890" y="71789"/>
                  <a:pt x="14908" y="71137"/>
                </a:cubicBezTo>
                <a:lnTo>
                  <a:pt x="17192" y="70691"/>
                </a:lnTo>
                <a:close/>
                <a:moveTo>
                  <a:pt x="30145" y="69737"/>
                </a:moveTo>
                <a:lnTo>
                  <a:pt x="29681" y="72422"/>
                </a:lnTo>
                <a:lnTo>
                  <a:pt x="29761" y="72431"/>
                </a:lnTo>
                <a:cubicBezTo>
                  <a:pt x="29235" y="72725"/>
                  <a:pt x="28691" y="72975"/>
                  <a:pt x="28129" y="73207"/>
                </a:cubicBezTo>
                <a:lnTo>
                  <a:pt x="28370" y="70888"/>
                </a:lnTo>
                <a:cubicBezTo>
                  <a:pt x="28994" y="70566"/>
                  <a:pt x="29592" y="70183"/>
                  <a:pt x="30145" y="69737"/>
                </a:cubicBezTo>
                <a:close/>
                <a:moveTo>
                  <a:pt x="28066" y="71039"/>
                </a:moveTo>
                <a:lnTo>
                  <a:pt x="27808" y="73332"/>
                </a:lnTo>
                <a:cubicBezTo>
                  <a:pt x="26675" y="73769"/>
                  <a:pt x="25497" y="74090"/>
                  <a:pt x="24346" y="74331"/>
                </a:cubicBezTo>
                <a:lnTo>
                  <a:pt x="24659" y="72163"/>
                </a:lnTo>
                <a:cubicBezTo>
                  <a:pt x="25809" y="71922"/>
                  <a:pt x="26978" y="71566"/>
                  <a:pt x="28066" y="71039"/>
                </a:cubicBezTo>
                <a:close/>
                <a:moveTo>
                  <a:pt x="17227" y="71797"/>
                </a:moveTo>
                <a:cubicBezTo>
                  <a:pt x="17236" y="71940"/>
                  <a:pt x="17245" y="72074"/>
                  <a:pt x="17245" y="72208"/>
                </a:cubicBezTo>
                <a:lnTo>
                  <a:pt x="17254" y="72261"/>
                </a:lnTo>
                <a:lnTo>
                  <a:pt x="15006" y="74545"/>
                </a:lnTo>
                <a:cubicBezTo>
                  <a:pt x="14979" y="74215"/>
                  <a:pt x="14953" y="73760"/>
                  <a:pt x="14926" y="73216"/>
                </a:cubicBezTo>
                <a:lnTo>
                  <a:pt x="17227" y="71797"/>
                </a:lnTo>
                <a:close/>
                <a:moveTo>
                  <a:pt x="24337" y="72235"/>
                </a:moveTo>
                <a:lnTo>
                  <a:pt x="24052" y="74385"/>
                </a:lnTo>
                <a:cubicBezTo>
                  <a:pt x="23695" y="74456"/>
                  <a:pt x="23347" y="74518"/>
                  <a:pt x="22999" y="74563"/>
                </a:cubicBezTo>
                <a:lnTo>
                  <a:pt x="23205" y="72413"/>
                </a:lnTo>
                <a:cubicBezTo>
                  <a:pt x="23579" y="72368"/>
                  <a:pt x="23954" y="72306"/>
                  <a:pt x="24337" y="72235"/>
                </a:cubicBezTo>
                <a:close/>
                <a:moveTo>
                  <a:pt x="68961" y="55882"/>
                </a:moveTo>
                <a:cubicBezTo>
                  <a:pt x="75857" y="60950"/>
                  <a:pt x="75027" y="72467"/>
                  <a:pt x="74804" y="74581"/>
                </a:cubicBezTo>
                <a:lnTo>
                  <a:pt x="72529" y="72297"/>
                </a:lnTo>
                <a:cubicBezTo>
                  <a:pt x="72806" y="69469"/>
                  <a:pt x="73153" y="60120"/>
                  <a:pt x="66596" y="57140"/>
                </a:cubicBezTo>
                <a:lnTo>
                  <a:pt x="66106" y="56908"/>
                </a:lnTo>
                <a:cubicBezTo>
                  <a:pt x="66150" y="56837"/>
                  <a:pt x="66195" y="56757"/>
                  <a:pt x="66240" y="56676"/>
                </a:cubicBezTo>
                <a:lnTo>
                  <a:pt x="68961" y="55882"/>
                </a:lnTo>
                <a:close/>
                <a:moveTo>
                  <a:pt x="37951" y="70058"/>
                </a:moveTo>
                <a:cubicBezTo>
                  <a:pt x="37817" y="70673"/>
                  <a:pt x="37755" y="71289"/>
                  <a:pt x="37755" y="71896"/>
                </a:cubicBezTo>
                <a:cubicBezTo>
                  <a:pt x="37755" y="72083"/>
                  <a:pt x="37764" y="72261"/>
                  <a:pt x="37773" y="72440"/>
                </a:cubicBezTo>
                <a:lnTo>
                  <a:pt x="37692" y="72395"/>
                </a:lnTo>
                <a:lnTo>
                  <a:pt x="36078" y="74652"/>
                </a:lnTo>
                <a:cubicBezTo>
                  <a:pt x="35881" y="73894"/>
                  <a:pt x="35739" y="73118"/>
                  <a:pt x="35676" y="72333"/>
                </a:cubicBezTo>
                <a:lnTo>
                  <a:pt x="37951" y="70058"/>
                </a:lnTo>
                <a:close/>
                <a:moveTo>
                  <a:pt x="22919" y="72449"/>
                </a:moveTo>
                <a:lnTo>
                  <a:pt x="22678" y="74616"/>
                </a:lnTo>
                <a:cubicBezTo>
                  <a:pt x="22188" y="74679"/>
                  <a:pt x="21697" y="74732"/>
                  <a:pt x="21224" y="74777"/>
                </a:cubicBezTo>
                <a:lnTo>
                  <a:pt x="21697" y="72565"/>
                </a:lnTo>
                <a:cubicBezTo>
                  <a:pt x="22098" y="72538"/>
                  <a:pt x="22500" y="72502"/>
                  <a:pt x="22919" y="72449"/>
                </a:cubicBezTo>
                <a:close/>
                <a:moveTo>
                  <a:pt x="17468" y="72520"/>
                </a:moveTo>
                <a:cubicBezTo>
                  <a:pt x="17656" y="72538"/>
                  <a:pt x="17870" y="72556"/>
                  <a:pt x="18111" y="72565"/>
                </a:cubicBezTo>
                <a:lnTo>
                  <a:pt x="16639" y="74866"/>
                </a:lnTo>
                <a:cubicBezTo>
                  <a:pt x="15987" y="74840"/>
                  <a:pt x="15497" y="74795"/>
                  <a:pt x="15193" y="74759"/>
                </a:cubicBezTo>
                <a:lnTo>
                  <a:pt x="17433" y="72520"/>
                </a:lnTo>
                <a:close/>
                <a:moveTo>
                  <a:pt x="57800" y="67596"/>
                </a:moveTo>
                <a:cubicBezTo>
                  <a:pt x="58327" y="68399"/>
                  <a:pt x="58960" y="69085"/>
                  <a:pt x="59674" y="69656"/>
                </a:cubicBezTo>
                <a:cubicBezTo>
                  <a:pt x="59665" y="69665"/>
                  <a:pt x="59665" y="69674"/>
                  <a:pt x="59665" y="69692"/>
                </a:cubicBezTo>
                <a:lnTo>
                  <a:pt x="59718" y="69692"/>
                </a:lnTo>
                <a:cubicBezTo>
                  <a:pt x="61003" y="70709"/>
                  <a:pt x="62528" y="71378"/>
                  <a:pt x="64099" y="71815"/>
                </a:cubicBezTo>
                <a:lnTo>
                  <a:pt x="64232" y="71896"/>
                </a:lnTo>
                <a:cubicBezTo>
                  <a:pt x="64232" y="71896"/>
                  <a:pt x="64241" y="71878"/>
                  <a:pt x="64250" y="71860"/>
                </a:cubicBezTo>
                <a:cubicBezTo>
                  <a:pt x="66300" y="72407"/>
                  <a:pt x="68412" y="72557"/>
                  <a:pt x="70125" y="72557"/>
                </a:cubicBezTo>
                <a:cubicBezTo>
                  <a:pt x="70925" y="72557"/>
                  <a:pt x="71638" y="72524"/>
                  <a:pt x="72217" y="72484"/>
                </a:cubicBezTo>
                <a:lnTo>
                  <a:pt x="72279" y="72484"/>
                </a:lnTo>
                <a:lnTo>
                  <a:pt x="74536" y="74741"/>
                </a:lnTo>
                <a:cubicBezTo>
                  <a:pt x="73990" y="74793"/>
                  <a:pt x="72946" y="74871"/>
                  <a:pt x="71603" y="74871"/>
                </a:cubicBezTo>
                <a:cubicBezTo>
                  <a:pt x="67877" y="74871"/>
                  <a:pt x="61853" y="74273"/>
                  <a:pt x="57800" y="70870"/>
                </a:cubicBezTo>
                <a:lnTo>
                  <a:pt x="57800" y="67596"/>
                </a:lnTo>
                <a:close/>
                <a:moveTo>
                  <a:pt x="21402" y="72583"/>
                </a:moveTo>
                <a:lnTo>
                  <a:pt x="20903" y="74804"/>
                </a:lnTo>
                <a:cubicBezTo>
                  <a:pt x="20243" y="74857"/>
                  <a:pt x="19609" y="74884"/>
                  <a:pt x="19021" y="74902"/>
                </a:cubicBezTo>
                <a:lnTo>
                  <a:pt x="19493" y="72618"/>
                </a:lnTo>
                <a:cubicBezTo>
                  <a:pt x="19673" y="72621"/>
                  <a:pt x="19858" y="72623"/>
                  <a:pt x="20048" y="72623"/>
                </a:cubicBezTo>
                <a:cubicBezTo>
                  <a:pt x="20474" y="72623"/>
                  <a:pt x="20928" y="72613"/>
                  <a:pt x="21402" y="72583"/>
                </a:cubicBezTo>
                <a:close/>
                <a:moveTo>
                  <a:pt x="18450" y="72583"/>
                </a:moveTo>
                <a:cubicBezTo>
                  <a:pt x="18673" y="72600"/>
                  <a:pt x="18913" y="72609"/>
                  <a:pt x="19172" y="72618"/>
                </a:cubicBezTo>
                <a:lnTo>
                  <a:pt x="18726" y="74902"/>
                </a:lnTo>
                <a:cubicBezTo>
                  <a:pt x="18556" y="74904"/>
                  <a:pt x="18391" y="74905"/>
                  <a:pt x="18231" y="74905"/>
                </a:cubicBezTo>
                <a:cubicBezTo>
                  <a:pt x="17792" y="74905"/>
                  <a:pt x="17388" y="74897"/>
                  <a:pt x="17022" y="74884"/>
                </a:cubicBezTo>
                <a:lnTo>
                  <a:pt x="18450" y="72583"/>
                </a:lnTo>
                <a:close/>
                <a:moveTo>
                  <a:pt x="65856" y="74857"/>
                </a:moveTo>
                <a:cubicBezTo>
                  <a:pt x="65865" y="74857"/>
                  <a:pt x="65883" y="74857"/>
                  <a:pt x="65892" y="74866"/>
                </a:cubicBezTo>
                <a:cubicBezTo>
                  <a:pt x="65901" y="74964"/>
                  <a:pt x="65910" y="75063"/>
                  <a:pt x="65918" y="75161"/>
                </a:cubicBezTo>
                <a:lnTo>
                  <a:pt x="65838" y="75009"/>
                </a:lnTo>
                <a:cubicBezTo>
                  <a:pt x="65847" y="74964"/>
                  <a:pt x="65847" y="74911"/>
                  <a:pt x="65856" y="74857"/>
                </a:cubicBezTo>
                <a:close/>
                <a:moveTo>
                  <a:pt x="48553" y="71697"/>
                </a:moveTo>
                <a:cubicBezTo>
                  <a:pt x="48652" y="71697"/>
                  <a:pt x="48752" y="71701"/>
                  <a:pt x="48853" y="71708"/>
                </a:cubicBezTo>
                <a:cubicBezTo>
                  <a:pt x="48977" y="73501"/>
                  <a:pt x="47898" y="75027"/>
                  <a:pt x="47550" y="75446"/>
                </a:cubicBezTo>
                <a:cubicBezTo>
                  <a:pt x="46863" y="74768"/>
                  <a:pt x="46194" y="73831"/>
                  <a:pt x="45721" y="72556"/>
                </a:cubicBezTo>
                <a:cubicBezTo>
                  <a:pt x="46434" y="72138"/>
                  <a:pt x="47440" y="71697"/>
                  <a:pt x="48553" y="71697"/>
                </a:cubicBezTo>
                <a:close/>
                <a:moveTo>
                  <a:pt x="41157" y="71985"/>
                </a:moveTo>
                <a:cubicBezTo>
                  <a:pt x="42226" y="71985"/>
                  <a:pt x="43183" y="72432"/>
                  <a:pt x="43857" y="72823"/>
                </a:cubicBezTo>
                <a:cubicBezTo>
                  <a:pt x="43366" y="74081"/>
                  <a:pt x="42670" y="74991"/>
                  <a:pt x="41974" y="75651"/>
                </a:cubicBezTo>
                <a:cubicBezTo>
                  <a:pt x="41591" y="75170"/>
                  <a:pt x="40609" y="73724"/>
                  <a:pt x="40708" y="72012"/>
                </a:cubicBezTo>
                <a:cubicBezTo>
                  <a:pt x="40859" y="71993"/>
                  <a:pt x="41009" y="71985"/>
                  <a:pt x="41157" y="71985"/>
                </a:cubicBezTo>
                <a:close/>
                <a:moveTo>
                  <a:pt x="54410" y="67337"/>
                </a:moveTo>
                <a:cubicBezTo>
                  <a:pt x="55427" y="69416"/>
                  <a:pt x="56917" y="70968"/>
                  <a:pt x="58648" y="72119"/>
                </a:cubicBezTo>
                <a:cubicBezTo>
                  <a:pt x="58282" y="72770"/>
                  <a:pt x="58014" y="73698"/>
                  <a:pt x="58014" y="74848"/>
                </a:cubicBezTo>
                <a:cubicBezTo>
                  <a:pt x="58014" y="75303"/>
                  <a:pt x="58059" y="75803"/>
                  <a:pt x="58166" y="76338"/>
                </a:cubicBezTo>
                <a:cubicBezTo>
                  <a:pt x="57069" y="74447"/>
                  <a:pt x="55570" y="73796"/>
                  <a:pt x="54562" y="73546"/>
                </a:cubicBezTo>
                <a:cubicBezTo>
                  <a:pt x="54892" y="71601"/>
                  <a:pt x="54812" y="69558"/>
                  <a:pt x="54089" y="67480"/>
                </a:cubicBezTo>
                <a:cubicBezTo>
                  <a:pt x="54196" y="67435"/>
                  <a:pt x="54303" y="67390"/>
                  <a:pt x="54410" y="67337"/>
                </a:cubicBezTo>
                <a:close/>
                <a:moveTo>
                  <a:pt x="35382" y="67364"/>
                </a:moveTo>
                <a:cubicBezTo>
                  <a:pt x="35516" y="67417"/>
                  <a:pt x="35640" y="67471"/>
                  <a:pt x="35774" y="67524"/>
                </a:cubicBezTo>
                <a:cubicBezTo>
                  <a:pt x="35328" y="68827"/>
                  <a:pt x="35087" y="70111"/>
                  <a:pt x="35087" y="71369"/>
                </a:cubicBezTo>
                <a:cubicBezTo>
                  <a:pt x="35087" y="72217"/>
                  <a:pt x="35177" y="73055"/>
                  <a:pt x="35337" y="73876"/>
                </a:cubicBezTo>
                <a:cubicBezTo>
                  <a:pt x="34338" y="74197"/>
                  <a:pt x="33089" y="74911"/>
                  <a:pt x="32036" y="76472"/>
                </a:cubicBezTo>
                <a:cubicBezTo>
                  <a:pt x="32572" y="74385"/>
                  <a:pt x="31974" y="72841"/>
                  <a:pt x="31439" y="71958"/>
                </a:cubicBezTo>
                <a:cubicBezTo>
                  <a:pt x="33044" y="70825"/>
                  <a:pt x="34427" y="69326"/>
                  <a:pt x="35382" y="67364"/>
                </a:cubicBezTo>
                <a:close/>
                <a:moveTo>
                  <a:pt x="37799" y="72752"/>
                </a:moveTo>
                <a:cubicBezTo>
                  <a:pt x="37871" y="73492"/>
                  <a:pt x="38031" y="74224"/>
                  <a:pt x="38263" y="74938"/>
                </a:cubicBezTo>
                <a:lnTo>
                  <a:pt x="38228" y="74911"/>
                </a:lnTo>
                <a:lnTo>
                  <a:pt x="36756" y="76659"/>
                </a:lnTo>
                <a:cubicBezTo>
                  <a:pt x="36541" y="76124"/>
                  <a:pt x="36345" y="75571"/>
                  <a:pt x="36176" y="75009"/>
                </a:cubicBezTo>
                <a:lnTo>
                  <a:pt x="37799" y="72752"/>
                </a:lnTo>
                <a:close/>
                <a:moveTo>
                  <a:pt x="40306" y="72047"/>
                </a:moveTo>
                <a:cubicBezTo>
                  <a:pt x="40306" y="72101"/>
                  <a:pt x="40306" y="72154"/>
                  <a:pt x="40306" y="72208"/>
                </a:cubicBezTo>
                <a:cubicBezTo>
                  <a:pt x="40306" y="73974"/>
                  <a:pt x="41296" y="75437"/>
                  <a:pt x="41662" y="75919"/>
                </a:cubicBezTo>
                <a:cubicBezTo>
                  <a:pt x="40779" y="76659"/>
                  <a:pt x="39940" y="76998"/>
                  <a:pt x="39557" y="77123"/>
                </a:cubicBezTo>
                <a:cubicBezTo>
                  <a:pt x="38870" y="75865"/>
                  <a:pt x="38352" y="74509"/>
                  <a:pt x="38147" y="73100"/>
                </a:cubicBezTo>
                <a:cubicBezTo>
                  <a:pt x="38834" y="72520"/>
                  <a:pt x="39557" y="72154"/>
                  <a:pt x="40306" y="72047"/>
                </a:cubicBezTo>
                <a:close/>
                <a:moveTo>
                  <a:pt x="65758" y="77105"/>
                </a:moveTo>
                <a:lnTo>
                  <a:pt x="65780" y="77140"/>
                </a:lnTo>
                <a:lnTo>
                  <a:pt x="65780" y="77140"/>
                </a:lnTo>
                <a:cubicBezTo>
                  <a:pt x="65773" y="77129"/>
                  <a:pt x="65766" y="77117"/>
                  <a:pt x="65758" y="77105"/>
                </a:cubicBezTo>
                <a:close/>
                <a:moveTo>
                  <a:pt x="49254" y="71753"/>
                </a:moveTo>
                <a:lnTo>
                  <a:pt x="49254" y="71753"/>
                </a:lnTo>
                <a:cubicBezTo>
                  <a:pt x="50048" y="71896"/>
                  <a:pt x="50878" y="72279"/>
                  <a:pt x="51680" y="73082"/>
                </a:cubicBezTo>
                <a:lnTo>
                  <a:pt x="51725" y="73037"/>
                </a:lnTo>
                <a:lnTo>
                  <a:pt x="51725" y="73037"/>
                </a:lnTo>
                <a:cubicBezTo>
                  <a:pt x="51538" y="74492"/>
                  <a:pt x="51011" y="75883"/>
                  <a:pt x="50324" y="77159"/>
                </a:cubicBezTo>
                <a:cubicBezTo>
                  <a:pt x="50012" y="77070"/>
                  <a:pt x="48933" y="76704"/>
                  <a:pt x="47844" y="75723"/>
                </a:cubicBezTo>
                <a:cubicBezTo>
                  <a:pt x="48166" y="75339"/>
                  <a:pt x="49343" y="73698"/>
                  <a:pt x="49254" y="71753"/>
                </a:cubicBezTo>
                <a:close/>
                <a:moveTo>
                  <a:pt x="23981" y="74893"/>
                </a:moveTo>
                <a:cubicBezTo>
                  <a:pt x="24034" y="75393"/>
                  <a:pt x="24123" y="75892"/>
                  <a:pt x="24257" y="76374"/>
                </a:cubicBezTo>
                <a:cubicBezTo>
                  <a:pt x="24141" y="76882"/>
                  <a:pt x="24007" y="77418"/>
                  <a:pt x="23883" y="77944"/>
                </a:cubicBezTo>
                <a:cubicBezTo>
                  <a:pt x="23633" y="76972"/>
                  <a:pt x="23561" y="75955"/>
                  <a:pt x="23686" y="74947"/>
                </a:cubicBezTo>
                <a:cubicBezTo>
                  <a:pt x="23784" y="74929"/>
                  <a:pt x="23883" y="74911"/>
                  <a:pt x="23981" y="74893"/>
                </a:cubicBezTo>
                <a:close/>
                <a:moveTo>
                  <a:pt x="24480" y="77070"/>
                </a:moveTo>
                <a:cubicBezTo>
                  <a:pt x="24650" y="77525"/>
                  <a:pt x="24846" y="77962"/>
                  <a:pt x="25087" y="78390"/>
                </a:cubicBezTo>
                <a:cubicBezTo>
                  <a:pt x="24989" y="78720"/>
                  <a:pt x="24900" y="79086"/>
                  <a:pt x="24801" y="79443"/>
                </a:cubicBezTo>
                <a:cubicBezTo>
                  <a:pt x="24766" y="79612"/>
                  <a:pt x="24721" y="79782"/>
                  <a:pt x="24685" y="79960"/>
                </a:cubicBezTo>
                <a:cubicBezTo>
                  <a:pt x="24445" y="79532"/>
                  <a:pt x="24248" y="79086"/>
                  <a:pt x="24088" y="78622"/>
                </a:cubicBezTo>
                <a:lnTo>
                  <a:pt x="24114" y="78488"/>
                </a:lnTo>
                <a:cubicBezTo>
                  <a:pt x="24222" y="78015"/>
                  <a:pt x="24355" y="77543"/>
                  <a:pt x="24480" y="77070"/>
                </a:cubicBezTo>
                <a:close/>
                <a:moveTo>
                  <a:pt x="65838" y="75018"/>
                </a:moveTo>
                <a:cubicBezTo>
                  <a:pt x="65865" y="75063"/>
                  <a:pt x="65892" y="75116"/>
                  <a:pt x="65918" y="75170"/>
                </a:cubicBezTo>
                <a:cubicBezTo>
                  <a:pt x="65945" y="75410"/>
                  <a:pt x="65972" y="75660"/>
                  <a:pt x="65972" y="75937"/>
                </a:cubicBezTo>
                <a:cubicBezTo>
                  <a:pt x="65972" y="76392"/>
                  <a:pt x="65936" y="76838"/>
                  <a:pt x="65865" y="77275"/>
                </a:cubicBezTo>
                <a:lnTo>
                  <a:pt x="65780" y="77140"/>
                </a:lnTo>
                <a:lnTo>
                  <a:pt x="65780" y="77140"/>
                </a:lnTo>
                <a:cubicBezTo>
                  <a:pt x="65805" y="77183"/>
                  <a:pt x="65826" y="77226"/>
                  <a:pt x="65847" y="77275"/>
                </a:cubicBezTo>
                <a:cubicBezTo>
                  <a:pt x="65856" y="77275"/>
                  <a:pt x="65856" y="77284"/>
                  <a:pt x="65865" y="77293"/>
                </a:cubicBezTo>
                <a:cubicBezTo>
                  <a:pt x="65776" y="77819"/>
                  <a:pt x="65642" y="78337"/>
                  <a:pt x="65464" y="78818"/>
                </a:cubicBezTo>
                <a:lnTo>
                  <a:pt x="65267" y="78506"/>
                </a:lnTo>
                <a:lnTo>
                  <a:pt x="65267" y="78506"/>
                </a:lnTo>
                <a:cubicBezTo>
                  <a:pt x="65330" y="78622"/>
                  <a:pt x="65392" y="78729"/>
                  <a:pt x="65455" y="78827"/>
                </a:cubicBezTo>
                <a:cubicBezTo>
                  <a:pt x="65303" y="79246"/>
                  <a:pt x="65116" y="79657"/>
                  <a:pt x="64893" y="80040"/>
                </a:cubicBezTo>
                <a:lnTo>
                  <a:pt x="64286" y="79023"/>
                </a:lnTo>
                <a:cubicBezTo>
                  <a:pt x="64527" y="78684"/>
                  <a:pt x="64741" y="78328"/>
                  <a:pt x="64937" y="77953"/>
                </a:cubicBezTo>
                <a:lnTo>
                  <a:pt x="65267" y="78506"/>
                </a:lnTo>
                <a:cubicBezTo>
                  <a:pt x="65160" y="78319"/>
                  <a:pt x="65062" y="78122"/>
                  <a:pt x="64955" y="77926"/>
                </a:cubicBezTo>
                <a:cubicBezTo>
                  <a:pt x="65160" y="77516"/>
                  <a:pt x="65339" y="77097"/>
                  <a:pt x="65481" y="76650"/>
                </a:cubicBezTo>
                <a:lnTo>
                  <a:pt x="65758" y="77105"/>
                </a:lnTo>
                <a:cubicBezTo>
                  <a:pt x="65669" y="76945"/>
                  <a:pt x="65579" y="76793"/>
                  <a:pt x="65481" y="76642"/>
                </a:cubicBezTo>
                <a:cubicBezTo>
                  <a:pt x="65651" y="76124"/>
                  <a:pt x="65767" y="75580"/>
                  <a:pt x="65838" y="75018"/>
                </a:cubicBezTo>
                <a:close/>
                <a:moveTo>
                  <a:pt x="44829" y="70888"/>
                </a:moveTo>
                <a:cubicBezTo>
                  <a:pt x="45668" y="75749"/>
                  <a:pt x="49192" y="77257"/>
                  <a:pt x="50101" y="77551"/>
                </a:cubicBezTo>
                <a:cubicBezTo>
                  <a:pt x="49548" y="78506"/>
                  <a:pt x="48915" y="79380"/>
                  <a:pt x="48264" y="80165"/>
                </a:cubicBezTo>
                <a:cubicBezTo>
                  <a:pt x="46774" y="79398"/>
                  <a:pt x="45088" y="77775"/>
                  <a:pt x="45025" y="74322"/>
                </a:cubicBezTo>
                <a:lnTo>
                  <a:pt x="44963" y="74322"/>
                </a:lnTo>
                <a:cubicBezTo>
                  <a:pt x="44963" y="74313"/>
                  <a:pt x="44963" y="74295"/>
                  <a:pt x="44972" y="74286"/>
                </a:cubicBezTo>
                <a:lnTo>
                  <a:pt x="44660" y="74260"/>
                </a:lnTo>
                <a:cubicBezTo>
                  <a:pt x="44570" y="77855"/>
                  <a:pt x="42768" y="79434"/>
                  <a:pt x="41582" y="80103"/>
                </a:cubicBezTo>
                <a:cubicBezTo>
                  <a:pt x="40940" y="79318"/>
                  <a:pt x="40315" y="78444"/>
                  <a:pt x="39771" y="77516"/>
                </a:cubicBezTo>
                <a:cubicBezTo>
                  <a:pt x="40797" y="77141"/>
                  <a:pt x="44053" y="75571"/>
                  <a:pt x="44829" y="70888"/>
                </a:cubicBezTo>
                <a:close/>
                <a:moveTo>
                  <a:pt x="58915" y="72297"/>
                </a:moveTo>
                <a:cubicBezTo>
                  <a:pt x="59683" y="72779"/>
                  <a:pt x="60486" y="73189"/>
                  <a:pt x="61306" y="73537"/>
                </a:cubicBezTo>
                <a:cubicBezTo>
                  <a:pt x="60459" y="74483"/>
                  <a:pt x="59477" y="76044"/>
                  <a:pt x="59477" y="78328"/>
                </a:cubicBezTo>
                <a:cubicBezTo>
                  <a:pt x="59477" y="78907"/>
                  <a:pt x="59549" y="79532"/>
                  <a:pt x="59692" y="80192"/>
                </a:cubicBezTo>
                <a:cubicBezTo>
                  <a:pt x="57658" y="76945"/>
                  <a:pt x="54847" y="76508"/>
                  <a:pt x="53750" y="76463"/>
                </a:cubicBezTo>
                <a:cubicBezTo>
                  <a:pt x="54071" y="75616"/>
                  <a:pt x="54339" y="74741"/>
                  <a:pt x="54508" y="73840"/>
                </a:cubicBezTo>
                <a:cubicBezTo>
                  <a:pt x="55633" y="74090"/>
                  <a:pt x="57363" y="74955"/>
                  <a:pt x="58425" y="77551"/>
                </a:cubicBezTo>
                <a:lnTo>
                  <a:pt x="58478" y="77534"/>
                </a:lnTo>
                <a:cubicBezTo>
                  <a:pt x="58478" y="77543"/>
                  <a:pt x="58478" y="77543"/>
                  <a:pt x="58487" y="77551"/>
                </a:cubicBezTo>
                <a:lnTo>
                  <a:pt x="58764" y="77462"/>
                </a:lnTo>
                <a:cubicBezTo>
                  <a:pt x="57934" y="75063"/>
                  <a:pt x="58345" y="73368"/>
                  <a:pt x="58915" y="72297"/>
                </a:cubicBezTo>
                <a:close/>
                <a:moveTo>
                  <a:pt x="38352" y="75214"/>
                </a:moveTo>
                <a:cubicBezTo>
                  <a:pt x="38647" y="76044"/>
                  <a:pt x="39030" y="76847"/>
                  <a:pt x="39468" y="77614"/>
                </a:cubicBezTo>
                <a:cubicBezTo>
                  <a:pt x="39637" y="77908"/>
                  <a:pt x="39807" y="78194"/>
                  <a:pt x="39994" y="78470"/>
                </a:cubicBezTo>
                <a:lnTo>
                  <a:pt x="38656" y="80201"/>
                </a:lnTo>
                <a:cubicBezTo>
                  <a:pt x="37987" y="79193"/>
                  <a:pt x="37380" y="78114"/>
                  <a:pt x="36889" y="76972"/>
                </a:cubicBezTo>
                <a:lnTo>
                  <a:pt x="38352" y="75214"/>
                </a:lnTo>
                <a:close/>
                <a:moveTo>
                  <a:pt x="31198" y="72128"/>
                </a:moveTo>
                <a:cubicBezTo>
                  <a:pt x="31795" y="73100"/>
                  <a:pt x="32473" y="74947"/>
                  <a:pt x="31358" y="77551"/>
                </a:cubicBezTo>
                <a:lnTo>
                  <a:pt x="31412" y="77569"/>
                </a:lnTo>
                <a:cubicBezTo>
                  <a:pt x="31403" y="77587"/>
                  <a:pt x="31394" y="77596"/>
                  <a:pt x="31385" y="77614"/>
                </a:cubicBezTo>
                <a:lnTo>
                  <a:pt x="31671" y="77739"/>
                </a:lnTo>
                <a:cubicBezTo>
                  <a:pt x="32777" y="75464"/>
                  <a:pt x="34258" y="74536"/>
                  <a:pt x="35400" y="74188"/>
                </a:cubicBezTo>
                <a:cubicBezTo>
                  <a:pt x="35596" y="75071"/>
                  <a:pt x="35872" y="75928"/>
                  <a:pt x="36211" y="76758"/>
                </a:cubicBezTo>
                <a:cubicBezTo>
                  <a:pt x="34802" y="76847"/>
                  <a:pt x="32286" y="77444"/>
                  <a:pt x="30359" y="80335"/>
                </a:cubicBezTo>
                <a:cubicBezTo>
                  <a:pt x="31251" y="76535"/>
                  <a:pt x="29494" y="74233"/>
                  <a:pt x="28762" y="73457"/>
                </a:cubicBezTo>
                <a:cubicBezTo>
                  <a:pt x="29601" y="73082"/>
                  <a:pt x="30422" y="72645"/>
                  <a:pt x="31198" y="72128"/>
                </a:cubicBezTo>
                <a:close/>
                <a:moveTo>
                  <a:pt x="64286" y="79032"/>
                </a:moveTo>
                <a:cubicBezTo>
                  <a:pt x="64464" y="79380"/>
                  <a:pt x="64670" y="79719"/>
                  <a:pt x="64884" y="80049"/>
                </a:cubicBezTo>
                <a:cubicBezTo>
                  <a:pt x="64678" y="80415"/>
                  <a:pt x="64438" y="80763"/>
                  <a:pt x="64179" y="81093"/>
                </a:cubicBezTo>
                <a:lnTo>
                  <a:pt x="63501" y="79987"/>
                </a:lnTo>
                <a:cubicBezTo>
                  <a:pt x="63786" y="79693"/>
                  <a:pt x="64045" y="79371"/>
                  <a:pt x="64286" y="79032"/>
                </a:cubicBezTo>
                <a:close/>
                <a:moveTo>
                  <a:pt x="38486" y="80888"/>
                </a:moveTo>
                <a:cubicBezTo>
                  <a:pt x="38495" y="80906"/>
                  <a:pt x="38513" y="80933"/>
                  <a:pt x="38522" y="80950"/>
                </a:cubicBezTo>
                <a:cubicBezTo>
                  <a:pt x="38468" y="81031"/>
                  <a:pt x="38406" y="81111"/>
                  <a:pt x="38344" y="81182"/>
                </a:cubicBezTo>
                <a:lnTo>
                  <a:pt x="38406" y="80950"/>
                </a:lnTo>
                <a:cubicBezTo>
                  <a:pt x="38433" y="80933"/>
                  <a:pt x="38460" y="80906"/>
                  <a:pt x="38486" y="80888"/>
                </a:cubicBezTo>
                <a:close/>
                <a:moveTo>
                  <a:pt x="40163" y="78729"/>
                </a:moveTo>
                <a:cubicBezTo>
                  <a:pt x="40378" y="79041"/>
                  <a:pt x="40601" y="79354"/>
                  <a:pt x="40824" y="79657"/>
                </a:cubicBezTo>
                <a:lnTo>
                  <a:pt x="39441" y="81334"/>
                </a:lnTo>
                <a:cubicBezTo>
                  <a:pt x="39236" y="81049"/>
                  <a:pt x="39030" y="80763"/>
                  <a:pt x="38834" y="80469"/>
                </a:cubicBezTo>
                <a:lnTo>
                  <a:pt x="40163" y="78729"/>
                </a:lnTo>
                <a:close/>
                <a:moveTo>
                  <a:pt x="27835" y="81343"/>
                </a:moveTo>
                <a:cubicBezTo>
                  <a:pt x="27799" y="81450"/>
                  <a:pt x="27772" y="81557"/>
                  <a:pt x="27745" y="81664"/>
                </a:cubicBezTo>
                <a:lnTo>
                  <a:pt x="27835" y="81343"/>
                </a:lnTo>
                <a:close/>
                <a:moveTo>
                  <a:pt x="61743" y="73707"/>
                </a:moveTo>
                <a:cubicBezTo>
                  <a:pt x="62983" y="74197"/>
                  <a:pt x="64259" y="74545"/>
                  <a:pt x="65517" y="74795"/>
                </a:cubicBezTo>
                <a:cubicBezTo>
                  <a:pt x="65178" y="77855"/>
                  <a:pt x="63251" y="80433"/>
                  <a:pt x="60610" y="81691"/>
                </a:cubicBezTo>
                <a:cubicBezTo>
                  <a:pt x="59067" y="77560"/>
                  <a:pt x="60584" y="74982"/>
                  <a:pt x="61743" y="73707"/>
                </a:cubicBezTo>
                <a:close/>
                <a:moveTo>
                  <a:pt x="28307" y="73653"/>
                </a:moveTo>
                <a:cubicBezTo>
                  <a:pt x="28968" y="74260"/>
                  <a:pt x="31314" y="77007"/>
                  <a:pt x="29440" y="81816"/>
                </a:cubicBezTo>
                <a:cubicBezTo>
                  <a:pt x="28459" y="81405"/>
                  <a:pt x="27549" y="80799"/>
                  <a:pt x="26755" y="80005"/>
                </a:cubicBezTo>
                <a:cubicBezTo>
                  <a:pt x="25756" y="78979"/>
                  <a:pt x="25033" y="77748"/>
                  <a:pt x="24632" y="76445"/>
                </a:cubicBezTo>
                <a:cubicBezTo>
                  <a:pt x="24641" y="76427"/>
                  <a:pt x="24641" y="76419"/>
                  <a:pt x="24641" y="76401"/>
                </a:cubicBezTo>
                <a:lnTo>
                  <a:pt x="24623" y="76392"/>
                </a:lnTo>
                <a:cubicBezTo>
                  <a:pt x="24471" y="75883"/>
                  <a:pt x="24364" y="75357"/>
                  <a:pt x="24320" y="74831"/>
                </a:cubicBezTo>
                <a:cubicBezTo>
                  <a:pt x="25649" y="74563"/>
                  <a:pt x="27005" y="74179"/>
                  <a:pt x="28307" y="73653"/>
                </a:cubicBezTo>
                <a:close/>
                <a:moveTo>
                  <a:pt x="63501" y="79996"/>
                </a:moveTo>
                <a:cubicBezTo>
                  <a:pt x="63715" y="80371"/>
                  <a:pt x="63947" y="80736"/>
                  <a:pt x="64179" y="81102"/>
                </a:cubicBezTo>
                <a:cubicBezTo>
                  <a:pt x="63938" y="81405"/>
                  <a:pt x="63679" y="81682"/>
                  <a:pt x="63403" y="81950"/>
                </a:cubicBezTo>
                <a:lnTo>
                  <a:pt x="62707" y="80754"/>
                </a:lnTo>
                <a:cubicBezTo>
                  <a:pt x="62983" y="80513"/>
                  <a:pt x="63251" y="80263"/>
                  <a:pt x="63501" y="79996"/>
                </a:cubicBezTo>
                <a:close/>
                <a:moveTo>
                  <a:pt x="25096" y="78408"/>
                </a:moveTo>
                <a:cubicBezTo>
                  <a:pt x="25337" y="78818"/>
                  <a:pt x="25613" y="79220"/>
                  <a:pt x="25917" y="79603"/>
                </a:cubicBezTo>
                <a:lnTo>
                  <a:pt x="25524" y="81173"/>
                </a:lnTo>
                <a:cubicBezTo>
                  <a:pt x="25658" y="80701"/>
                  <a:pt x="25783" y="80228"/>
                  <a:pt x="25890" y="79728"/>
                </a:cubicBezTo>
                <a:cubicBezTo>
                  <a:pt x="25899" y="79693"/>
                  <a:pt x="25908" y="79648"/>
                  <a:pt x="25925" y="79603"/>
                </a:cubicBezTo>
                <a:cubicBezTo>
                  <a:pt x="26104" y="79826"/>
                  <a:pt x="26300" y="80049"/>
                  <a:pt x="26505" y="80255"/>
                </a:cubicBezTo>
                <a:cubicBezTo>
                  <a:pt x="26612" y="80362"/>
                  <a:pt x="26719" y="80460"/>
                  <a:pt x="26835" y="80567"/>
                </a:cubicBezTo>
                <a:cubicBezTo>
                  <a:pt x="26666" y="81066"/>
                  <a:pt x="26514" y="81593"/>
                  <a:pt x="26407" y="82092"/>
                </a:cubicBezTo>
                <a:cubicBezTo>
                  <a:pt x="26282" y="81976"/>
                  <a:pt x="26157" y="81869"/>
                  <a:pt x="26041" y="81744"/>
                </a:cubicBezTo>
                <a:cubicBezTo>
                  <a:pt x="25863" y="81566"/>
                  <a:pt x="25685" y="81370"/>
                  <a:pt x="25524" y="81173"/>
                </a:cubicBezTo>
                <a:cubicBezTo>
                  <a:pt x="25212" y="80799"/>
                  <a:pt x="24935" y="80397"/>
                  <a:pt x="24703" y="79978"/>
                </a:cubicBezTo>
                <a:lnTo>
                  <a:pt x="25096" y="78408"/>
                </a:lnTo>
                <a:close/>
                <a:moveTo>
                  <a:pt x="36390" y="77186"/>
                </a:moveTo>
                <a:cubicBezTo>
                  <a:pt x="36925" y="78390"/>
                  <a:pt x="37576" y="79541"/>
                  <a:pt x="38281" y="80594"/>
                </a:cubicBezTo>
                <a:cubicBezTo>
                  <a:pt x="36708" y="81877"/>
                  <a:pt x="34778" y="82513"/>
                  <a:pt x="32850" y="82513"/>
                </a:cubicBezTo>
                <a:cubicBezTo>
                  <a:pt x="31870" y="82513"/>
                  <a:pt x="30890" y="82349"/>
                  <a:pt x="29958" y="82021"/>
                </a:cubicBezTo>
                <a:cubicBezTo>
                  <a:pt x="31795" y="78024"/>
                  <a:pt x="34677" y="77248"/>
                  <a:pt x="36390" y="77186"/>
                </a:cubicBezTo>
                <a:close/>
                <a:moveTo>
                  <a:pt x="53563" y="76927"/>
                </a:moveTo>
                <a:cubicBezTo>
                  <a:pt x="54526" y="76945"/>
                  <a:pt x="58077" y="77230"/>
                  <a:pt x="60093" y="81914"/>
                </a:cubicBezTo>
                <a:cubicBezTo>
                  <a:pt x="59112" y="82306"/>
                  <a:pt x="58041" y="82520"/>
                  <a:pt x="56935" y="82520"/>
                </a:cubicBezTo>
                <a:cubicBezTo>
                  <a:pt x="55499" y="82520"/>
                  <a:pt x="54116" y="82173"/>
                  <a:pt x="52903" y="81521"/>
                </a:cubicBezTo>
                <a:cubicBezTo>
                  <a:pt x="52903" y="81512"/>
                  <a:pt x="52894" y="81503"/>
                  <a:pt x="52894" y="81495"/>
                </a:cubicBezTo>
                <a:lnTo>
                  <a:pt x="52876" y="81503"/>
                </a:lnTo>
                <a:cubicBezTo>
                  <a:pt x="52412" y="81254"/>
                  <a:pt x="51966" y="80950"/>
                  <a:pt x="51556" y="80602"/>
                </a:cubicBezTo>
                <a:cubicBezTo>
                  <a:pt x="52323" y="79470"/>
                  <a:pt x="53019" y="78238"/>
                  <a:pt x="53563" y="76927"/>
                </a:cubicBezTo>
                <a:close/>
                <a:moveTo>
                  <a:pt x="61797" y="81423"/>
                </a:moveTo>
                <a:cubicBezTo>
                  <a:pt x="62038" y="81851"/>
                  <a:pt x="62297" y="82280"/>
                  <a:pt x="62546" y="82672"/>
                </a:cubicBezTo>
                <a:lnTo>
                  <a:pt x="61797" y="81423"/>
                </a:lnTo>
                <a:close/>
                <a:moveTo>
                  <a:pt x="41002" y="79889"/>
                </a:moveTo>
                <a:cubicBezTo>
                  <a:pt x="41270" y="80228"/>
                  <a:pt x="41528" y="80549"/>
                  <a:pt x="41796" y="80852"/>
                </a:cubicBezTo>
                <a:lnTo>
                  <a:pt x="40556" y="82752"/>
                </a:lnTo>
                <a:cubicBezTo>
                  <a:pt x="40244" y="82378"/>
                  <a:pt x="39931" y="81985"/>
                  <a:pt x="39628" y="81584"/>
                </a:cubicBezTo>
                <a:lnTo>
                  <a:pt x="41002" y="79889"/>
                </a:lnTo>
                <a:close/>
                <a:moveTo>
                  <a:pt x="33196" y="82868"/>
                </a:moveTo>
                <a:lnTo>
                  <a:pt x="33148" y="83069"/>
                </a:lnTo>
                <a:lnTo>
                  <a:pt x="33148" y="83069"/>
                </a:lnTo>
                <a:cubicBezTo>
                  <a:pt x="33165" y="83002"/>
                  <a:pt x="33181" y="82935"/>
                  <a:pt x="33196" y="82868"/>
                </a:cubicBezTo>
                <a:close/>
                <a:moveTo>
                  <a:pt x="51359" y="80897"/>
                </a:moveTo>
                <a:cubicBezTo>
                  <a:pt x="51752" y="81218"/>
                  <a:pt x="52180" y="81512"/>
                  <a:pt x="52626" y="81753"/>
                </a:cubicBezTo>
                <a:cubicBezTo>
                  <a:pt x="52867" y="82181"/>
                  <a:pt x="53144" y="82628"/>
                  <a:pt x="53402" y="83083"/>
                </a:cubicBezTo>
                <a:cubicBezTo>
                  <a:pt x="52546" y="82583"/>
                  <a:pt x="51788" y="81932"/>
                  <a:pt x="51181" y="81156"/>
                </a:cubicBezTo>
                <a:cubicBezTo>
                  <a:pt x="51243" y="81075"/>
                  <a:pt x="51297" y="80986"/>
                  <a:pt x="51359" y="80897"/>
                </a:cubicBezTo>
                <a:close/>
                <a:moveTo>
                  <a:pt x="62698" y="80754"/>
                </a:moveTo>
                <a:cubicBezTo>
                  <a:pt x="62903" y="81147"/>
                  <a:pt x="63135" y="81548"/>
                  <a:pt x="63394" y="81958"/>
                </a:cubicBezTo>
                <a:cubicBezTo>
                  <a:pt x="63126" y="82217"/>
                  <a:pt x="62850" y="82458"/>
                  <a:pt x="62546" y="82672"/>
                </a:cubicBezTo>
                <a:cubicBezTo>
                  <a:pt x="62270" y="82877"/>
                  <a:pt x="61984" y="83056"/>
                  <a:pt x="61690" y="83216"/>
                </a:cubicBezTo>
                <a:cubicBezTo>
                  <a:pt x="61449" y="82788"/>
                  <a:pt x="61181" y="82360"/>
                  <a:pt x="60905" y="81932"/>
                </a:cubicBezTo>
                <a:cubicBezTo>
                  <a:pt x="61208" y="81780"/>
                  <a:pt x="61511" y="81611"/>
                  <a:pt x="61797" y="81423"/>
                </a:cubicBezTo>
                <a:cubicBezTo>
                  <a:pt x="62109" y="81218"/>
                  <a:pt x="62413" y="80995"/>
                  <a:pt x="62698" y="80754"/>
                </a:cubicBezTo>
                <a:close/>
                <a:moveTo>
                  <a:pt x="33148" y="83069"/>
                </a:moveTo>
                <a:lnTo>
                  <a:pt x="33148" y="83069"/>
                </a:lnTo>
                <a:cubicBezTo>
                  <a:pt x="33116" y="83199"/>
                  <a:pt x="33083" y="83331"/>
                  <a:pt x="33053" y="83466"/>
                </a:cubicBezTo>
                <a:lnTo>
                  <a:pt x="33148" y="83069"/>
                </a:lnTo>
                <a:close/>
                <a:moveTo>
                  <a:pt x="44838" y="75687"/>
                </a:moveTo>
                <a:cubicBezTo>
                  <a:pt x="45293" y="78461"/>
                  <a:pt x="46943" y="79800"/>
                  <a:pt x="48059" y="80415"/>
                </a:cubicBezTo>
                <a:cubicBezTo>
                  <a:pt x="46854" y="81842"/>
                  <a:pt x="45641" y="82931"/>
                  <a:pt x="44927" y="83537"/>
                </a:cubicBezTo>
                <a:lnTo>
                  <a:pt x="44874" y="83484"/>
                </a:lnTo>
                <a:cubicBezTo>
                  <a:pt x="44044" y="82761"/>
                  <a:pt x="42893" y="81673"/>
                  <a:pt x="41769" y="80326"/>
                </a:cubicBezTo>
                <a:cubicBezTo>
                  <a:pt x="42849" y="79728"/>
                  <a:pt x="44383" y="78399"/>
                  <a:pt x="44838" y="75687"/>
                </a:cubicBezTo>
                <a:close/>
                <a:moveTo>
                  <a:pt x="26844" y="80576"/>
                </a:moveTo>
                <a:cubicBezTo>
                  <a:pt x="27157" y="80852"/>
                  <a:pt x="27487" y="81111"/>
                  <a:pt x="27835" y="81343"/>
                </a:cubicBezTo>
                <a:cubicBezTo>
                  <a:pt x="28156" y="81566"/>
                  <a:pt x="28486" y="81753"/>
                  <a:pt x="28825" y="81923"/>
                </a:cubicBezTo>
                <a:lnTo>
                  <a:pt x="28646" y="82681"/>
                </a:lnTo>
                <a:cubicBezTo>
                  <a:pt x="28709" y="82422"/>
                  <a:pt x="28780" y="82173"/>
                  <a:pt x="28834" y="81923"/>
                </a:cubicBezTo>
                <a:cubicBezTo>
                  <a:pt x="29155" y="82083"/>
                  <a:pt x="29485" y="82226"/>
                  <a:pt x="29824" y="82351"/>
                </a:cubicBezTo>
                <a:lnTo>
                  <a:pt x="29476" y="83841"/>
                </a:lnTo>
                <a:cubicBezTo>
                  <a:pt x="29369" y="83805"/>
                  <a:pt x="29253" y="83769"/>
                  <a:pt x="29146" y="83725"/>
                </a:cubicBezTo>
                <a:cubicBezTo>
                  <a:pt x="29066" y="83627"/>
                  <a:pt x="28976" y="83555"/>
                  <a:pt x="28869" y="83520"/>
                </a:cubicBezTo>
                <a:cubicBezTo>
                  <a:pt x="28791" y="83494"/>
                  <a:pt x="28708" y="83477"/>
                  <a:pt x="28623" y="83477"/>
                </a:cubicBezTo>
                <a:cubicBezTo>
                  <a:pt x="28593" y="83477"/>
                  <a:pt x="28561" y="83479"/>
                  <a:pt x="28530" y="83484"/>
                </a:cubicBezTo>
                <a:cubicBezTo>
                  <a:pt x="28504" y="83466"/>
                  <a:pt x="28477" y="83457"/>
                  <a:pt x="28450" y="83448"/>
                </a:cubicBezTo>
                <a:lnTo>
                  <a:pt x="28646" y="82681"/>
                </a:lnTo>
                <a:lnTo>
                  <a:pt x="28646" y="82681"/>
                </a:lnTo>
                <a:cubicBezTo>
                  <a:pt x="28575" y="82931"/>
                  <a:pt x="28504" y="83190"/>
                  <a:pt x="28450" y="83439"/>
                </a:cubicBezTo>
                <a:cubicBezTo>
                  <a:pt x="28093" y="83279"/>
                  <a:pt x="27754" y="83091"/>
                  <a:pt x="27424" y="82868"/>
                </a:cubicBezTo>
                <a:cubicBezTo>
                  <a:pt x="27531" y="82485"/>
                  <a:pt x="27638" y="82074"/>
                  <a:pt x="27745" y="81664"/>
                </a:cubicBezTo>
                <a:lnTo>
                  <a:pt x="27745" y="81664"/>
                </a:lnTo>
                <a:lnTo>
                  <a:pt x="27415" y="82868"/>
                </a:lnTo>
                <a:cubicBezTo>
                  <a:pt x="27067" y="82636"/>
                  <a:pt x="26737" y="82387"/>
                  <a:pt x="26416" y="82101"/>
                </a:cubicBezTo>
                <a:lnTo>
                  <a:pt x="26844" y="80576"/>
                </a:lnTo>
                <a:close/>
                <a:moveTo>
                  <a:pt x="58630" y="82699"/>
                </a:moveTo>
                <a:cubicBezTo>
                  <a:pt x="58844" y="83091"/>
                  <a:pt x="59058" y="83475"/>
                  <a:pt x="59272" y="83841"/>
                </a:cubicBezTo>
                <a:lnTo>
                  <a:pt x="58630" y="82699"/>
                </a:lnTo>
                <a:close/>
                <a:moveTo>
                  <a:pt x="53224" y="82057"/>
                </a:moveTo>
                <a:lnTo>
                  <a:pt x="53224" y="82057"/>
                </a:lnTo>
                <a:cubicBezTo>
                  <a:pt x="53590" y="82226"/>
                  <a:pt x="53964" y="82369"/>
                  <a:pt x="54357" y="82485"/>
                </a:cubicBezTo>
                <a:cubicBezTo>
                  <a:pt x="54553" y="82868"/>
                  <a:pt x="54776" y="83216"/>
                  <a:pt x="55008" y="83609"/>
                </a:cubicBezTo>
                <a:cubicBezTo>
                  <a:pt x="55070" y="83698"/>
                  <a:pt x="55115" y="83778"/>
                  <a:pt x="55160" y="83876"/>
                </a:cubicBezTo>
                <a:cubicBezTo>
                  <a:pt x="54758" y="83743"/>
                  <a:pt x="54366" y="83591"/>
                  <a:pt x="53982" y="83404"/>
                </a:cubicBezTo>
                <a:lnTo>
                  <a:pt x="53982" y="83395"/>
                </a:lnTo>
                <a:cubicBezTo>
                  <a:pt x="53741" y="82940"/>
                  <a:pt x="53474" y="82494"/>
                  <a:pt x="53224" y="82057"/>
                </a:cubicBezTo>
                <a:close/>
                <a:moveTo>
                  <a:pt x="38379" y="80977"/>
                </a:moveTo>
                <a:lnTo>
                  <a:pt x="38379" y="80977"/>
                </a:lnTo>
                <a:cubicBezTo>
                  <a:pt x="38352" y="81057"/>
                  <a:pt x="38326" y="81147"/>
                  <a:pt x="38308" y="81236"/>
                </a:cubicBezTo>
                <a:cubicBezTo>
                  <a:pt x="38165" y="81414"/>
                  <a:pt x="38013" y="81584"/>
                  <a:pt x="37853" y="81744"/>
                </a:cubicBezTo>
                <a:cubicBezTo>
                  <a:pt x="37523" y="82083"/>
                  <a:pt x="37166" y="82378"/>
                  <a:pt x="36800" y="82645"/>
                </a:cubicBezTo>
                <a:lnTo>
                  <a:pt x="36854" y="82405"/>
                </a:lnTo>
                <a:lnTo>
                  <a:pt x="36854" y="82405"/>
                </a:lnTo>
                <a:cubicBezTo>
                  <a:pt x="36836" y="82467"/>
                  <a:pt x="36818" y="82529"/>
                  <a:pt x="36791" y="82583"/>
                </a:cubicBezTo>
                <a:cubicBezTo>
                  <a:pt x="36791" y="82610"/>
                  <a:pt x="36782" y="82636"/>
                  <a:pt x="36782" y="82654"/>
                </a:cubicBezTo>
                <a:cubicBezTo>
                  <a:pt x="36345" y="82975"/>
                  <a:pt x="35881" y="83243"/>
                  <a:pt x="35409" y="83457"/>
                </a:cubicBezTo>
                <a:lnTo>
                  <a:pt x="35480" y="83154"/>
                </a:lnTo>
                <a:lnTo>
                  <a:pt x="35480" y="83154"/>
                </a:lnTo>
                <a:cubicBezTo>
                  <a:pt x="35453" y="83261"/>
                  <a:pt x="35426" y="83359"/>
                  <a:pt x="35400" y="83466"/>
                </a:cubicBezTo>
                <a:cubicBezTo>
                  <a:pt x="34998" y="83645"/>
                  <a:pt x="34579" y="83796"/>
                  <a:pt x="34160" y="83912"/>
                </a:cubicBezTo>
                <a:lnTo>
                  <a:pt x="34472" y="82726"/>
                </a:lnTo>
                <a:cubicBezTo>
                  <a:pt x="34873" y="82654"/>
                  <a:pt x="35266" y="82556"/>
                  <a:pt x="35658" y="82431"/>
                </a:cubicBezTo>
                <a:lnTo>
                  <a:pt x="35658" y="82431"/>
                </a:lnTo>
                <a:lnTo>
                  <a:pt x="35480" y="83154"/>
                </a:lnTo>
                <a:cubicBezTo>
                  <a:pt x="35542" y="82913"/>
                  <a:pt x="35614" y="82672"/>
                  <a:pt x="35676" y="82422"/>
                </a:cubicBezTo>
                <a:cubicBezTo>
                  <a:pt x="36122" y="82271"/>
                  <a:pt x="36559" y="82092"/>
                  <a:pt x="36979" y="81878"/>
                </a:cubicBezTo>
                <a:lnTo>
                  <a:pt x="36979" y="81878"/>
                </a:lnTo>
                <a:cubicBezTo>
                  <a:pt x="36970" y="81923"/>
                  <a:pt x="36961" y="81967"/>
                  <a:pt x="36952" y="82012"/>
                </a:cubicBezTo>
                <a:lnTo>
                  <a:pt x="36988" y="81869"/>
                </a:lnTo>
                <a:cubicBezTo>
                  <a:pt x="37469" y="81619"/>
                  <a:pt x="37942" y="81325"/>
                  <a:pt x="38379" y="80977"/>
                </a:cubicBezTo>
                <a:close/>
                <a:moveTo>
                  <a:pt x="30663" y="83903"/>
                </a:moveTo>
                <a:lnTo>
                  <a:pt x="30636" y="84006"/>
                </a:lnTo>
                <a:lnTo>
                  <a:pt x="30636" y="84006"/>
                </a:lnTo>
                <a:cubicBezTo>
                  <a:pt x="30645" y="83972"/>
                  <a:pt x="30654" y="83939"/>
                  <a:pt x="30663" y="83903"/>
                </a:cubicBezTo>
                <a:close/>
                <a:moveTo>
                  <a:pt x="30636" y="84006"/>
                </a:moveTo>
                <a:lnTo>
                  <a:pt x="30636" y="84006"/>
                </a:lnTo>
                <a:cubicBezTo>
                  <a:pt x="30627" y="84039"/>
                  <a:pt x="30618" y="84073"/>
                  <a:pt x="30609" y="84108"/>
                </a:cubicBezTo>
                <a:lnTo>
                  <a:pt x="30636" y="84006"/>
                </a:lnTo>
                <a:close/>
                <a:moveTo>
                  <a:pt x="33053" y="83466"/>
                </a:moveTo>
                <a:cubicBezTo>
                  <a:pt x="32991" y="83698"/>
                  <a:pt x="32937" y="83930"/>
                  <a:pt x="32884" y="84162"/>
                </a:cubicBezTo>
                <a:lnTo>
                  <a:pt x="33053" y="83466"/>
                </a:lnTo>
                <a:close/>
                <a:moveTo>
                  <a:pt x="54830" y="82619"/>
                </a:moveTo>
                <a:lnTo>
                  <a:pt x="54830" y="82619"/>
                </a:lnTo>
                <a:cubicBezTo>
                  <a:pt x="55151" y="82690"/>
                  <a:pt x="55481" y="82752"/>
                  <a:pt x="55820" y="82797"/>
                </a:cubicBezTo>
                <a:cubicBezTo>
                  <a:pt x="55829" y="82815"/>
                  <a:pt x="55847" y="82842"/>
                  <a:pt x="55873" y="82868"/>
                </a:cubicBezTo>
                <a:cubicBezTo>
                  <a:pt x="55873" y="82931"/>
                  <a:pt x="55936" y="82993"/>
                  <a:pt x="55936" y="83056"/>
                </a:cubicBezTo>
                <a:lnTo>
                  <a:pt x="56275" y="83582"/>
                </a:lnTo>
                <a:cubicBezTo>
                  <a:pt x="56400" y="83778"/>
                  <a:pt x="56534" y="83992"/>
                  <a:pt x="56658" y="84198"/>
                </a:cubicBezTo>
                <a:cubicBezTo>
                  <a:pt x="56319" y="84162"/>
                  <a:pt x="55980" y="84100"/>
                  <a:pt x="55650" y="84010"/>
                </a:cubicBezTo>
                <a:cubicBezTo>
                  <a:pt x="55615" y="83957"/>
                  <a:pt x="55579" y="83894"/>
                  <a:pt x="55534" y="83832"/>
                </a:cubicBezTo>
                <a:cubicBezTo>
                  <a:pt x="55472" y="83707"/>
                  <a:pt x="55374" y="83546"/>
                  <a:pt x="55311" y="83422"/>
                </a:cubicBezTo>
                <a:cubicBezTo>
                  <a:pt x="55151" y="83154"/>
                  <a:pt x="54981" y="82886"/>
                  <a:pt x="54830" y="82619"/>
                </a:cubicBezTo>
                <a:close/>
                <a:moveTo>
                  <a:pt x="29833" y="82351"/>
                </a:moveTo>
                <a:cubicBezTo>
                  <a:pt x="30208" y="82485"/>
                  <a:pt x="30582" y="82592"/>
                  <a:pt x="30966" y="82672"/>
                </a:cubicBezTo>
                <a:cubicBezTo>
                  <a:pt x="30850" y="83074"/>
                  <a:pt x="30761" y="83502"/>
                  <a:pt x="30663" y="83903"/>
                </a:cubicBezTo>
                <a:lnTo>
                  <a:pt x="30975" y="82672"/>
                </a:lnTo>
                <a:cubicBezTo>
                  <a:pt x="31349" y="82752"/>
                  <a:pt x="31724" y="82806"/>
                  <a:pt x="32099" y="82842"/>
                </a:cubicBezTo>
                <a:cubicBezTo>
                  <a:pt x="31956" y="83261"/>
                  <a:pt x="31822" y="83734"/>
                  <a:pt x="31733" y="84215"/>
                </a:cubicBezTo>
                <a:cubicBezTo>
                  <a:pt x="31358" y="84207"/>
                  <a:pt x="30984" y="84171"/>
                  <a:pt x="30609" y="84108"/>
                </a:cubicBezTo>
                <a:cubicBezTo>
                  <a:pt x="30225" y="84046"/>
                  <a:pt x="29851" y="83957"/>
                  <a:pt x="29485" y="83841"/>
                </a:cubicBezTo>
                <a:cubicBezTo>
                  <a:pt x="29610" y="83359"/>
                  <a:pt x="29726" y="82851"/>
                  <a:pt x="29833" y="82351"/>
                </a:cubicBezTo>
                <a:close/>
                <a:moveTo>
                  <a:pt x="34463" y="82726"/>
                </a:moveTo>
                <a:lnTo>
                  <a:pt x="34463" y="82726"/>
                </a:lnTo>
                <a:cubicBezTo>
                  <a:pt x="34329" y="83118"/>
                  <a:pt x="34222" y="83529"/>
                  <a:pt x="34142" y="83921"/>
                </a:cubicBezTo>
                <a:cubicBezTo>
                  <a:pt x="33731" y="84037"/>
                  <a:pt x="33312" y="84117"/>
                  <a:pt x="32884" y="84162"/>
                </a:cubicBezTo>
                <a:cubicBezTo>
                  <a:pt x="32572" y="84199"/>
                  <a:pt x="32259" y="84218"/>
                  <a:pt x="31942" y="84218"/>
                </a:cubicBezTo>
                <a:cubicBezTo>
                  <a:pt x="31878" y="84218"/>
                  <a:pt x="31815" y="84217"/>
                  <a:pt x="31751" y="84215"/>
                </a:cubicBezTo>
                <a:lnTo>
                  <a:pt x="32117" y="82842"/>
                </a:lnTo>
                <a:cubicBezTo>
                  <a:pt x="32384" y="82862"/>
                  <a:pt x="32652" y="82872"/>
                  <a:pt x="32923" y="82872"/>
                </a:cubicBezTo>
                <a:cubicBezTo>
                  <a:pt x="33014" y="82872"/>
                  <a:pt x="33105" y="82871"/>
                  <a:pt x="33196" y="82868"/>
                </a:cubicBezTo>
                <a:lnTo>
                  <a:pt x="33196" y="82868"/>
                </a:lnTo>
                <a:lnTo>
                  <a:pt x="33196" y="82868"/>
                </a:lnTo>
                <a:cubicBezTo>
                  <a:pt x="33615" y="82851"/>
                  <a:pt x="34044" y="82806"/>
                  <a:pt x="34463" y="82726"/>
                </a:cubicBezTo>
                <a:close/>
                <a:moveTo>
                  <a:pt x="60593" y="82074"/>
                </a:moveTo>
                <a:cubicBezTo>
                  <a:pt x="60860" y="82520"/>
                  <a:pt x="61128" y="82958"/>
                  <a:pt x="61378" y="83386"/>
                </a:cubicBezTo>
                <a:cubicBezTo>
                  <a:pt x="61324" y="83413"/>
                  <a:pt x="61262" y="83448"/>
                  <a:pt x="61199" y="83475"/>
                </a:cubicBezTo>
                <a:cubicBezTo>
                  <a:pt x="61181" y="83474"/>
                  <a:pt x="61163" y="83473"/>
                  <a:pt x="61145" y="83473"/>
                </a:cubicBezTo>
                <a:cubicBezTo>
                  <a:pt x="61059" y="83473"/>
                  <a:pt x="60979" y="83490"/>
                  <a:pt x="60905" y="83520"/>
                </a:cubicBezTo>
                <a:cubicBezTo>
                  <a:pt x="60816" y="83555"/>
                  <a:pt x="60726" y="83609"/>
                  <a:pt x="60646" y="83707"/>
                </a:cubicBezTo>
                <a:cubicBezTo>
                  <a:pt x="60610" y="83725"/>
                  <a:pt x="60575" y="83743"/>
                  <a:pt x="60539" y="83752"/>
                </a:cubicBezTo>
                <a:lnTo>
                  <a:pt x="59736" y="82413"/>
                </a:lnTo>
                <a:lnTo>
                  <a:pt x="59736" y="82413"/>
                </a:lnTo>
                <a:cubicBezTo>
                  <a:pt x="59995" y="82851"/>
                  <a:pt x="60254" y="83314"/>
                  <a:pt x="60530" y="83752"/>
                </a:cubicBezTo>
                <a:cubicBezTo>
                  <a:pt x="60164" y="83894"/>
                  <a:pt x="59790" y="84001"/>
                  <a:pt x="59406" y="84082"/>
                </a:cubicBezTo>
                <a:cubicBezTo>
                  <a:pt x="59058" y="84153"/>
                  <a:pt x="58701" y="84207"/>
                  <a:pt x="58345" y="84233"/>
                </a:cubicBezTo>
                <a:cubicBezTo>
                  <a:pt x="58148" y="83921"/>
                  <a:pt x="57934" y="83564"/>
                  <a:pt x="57738" y="83172"/>
                </a:cubicBezTo>
                <a:cubicBezTo>
                  <a:pt x="57667" y="83074"/>
                  <a:pt x="57604" y="82958"/>
                  <a:pt x="57542" y="82842"/>
                </a:cubicBezTo>
                <a:cubicBezTo>
                  <a:pt x="57907" y="82815"/>
                  <a:pt x="58273" y="82770"/>
                  <a:pt x="58630" y="82699"/>
                </a:cubicBezTo>
                <a:cubicBezTo>
                  <a:pt x="59005" y="82628"/>
                  <a:pt x="59370" y="82529"/>
                  <a:pt x="59736" y="82413"/>
                </a:cubicBezTo>
                <a:cubicBezTo>
                  <a:pt x="60031" y="82315"/>
                  <a:pt x="60316" y="82199"/>
                  <a:pt x="60593" y="82074"/>
                </a:cubicBezTo>
                <a:close/>
                <a:moveTo>
                  <a:pt x="56257" y="82842"/>
                </a:moveTo>
                <a:lnTo>
                  <a:pt x="56257" y="82842"/>
                </a:lnTo>
                <a:cubicBezTo>
                  <a:pt x="56480" y="82859"/>
                  <a:pt x="56703" y="82868"/>
                  <a:pt x="56935" y="82868"/>
                </a:cubicBezTo>
                <a:cubicBezTo>
                  <a:pt x="56997" y="82868"/>
                  <a:pt x="57069" y="82859"/>
                  <a:pt x="57140" y="82859"/>
                </a:cubicBezTo>
                <a:cubicBezTo>
                  <a:pt x="57229" y="83038"/>
                  <a:pt x="57328" y="83216"/>
                  <a:pt x="57426" y="83395"/>
                </a:cubicBezTo>
                <a:cubicBezTo>
                  <a:pt x="57613" y="83689"/>
                  <a:pt x="57774" y="83984"/>
                  <a:pt x="57952" y="84260"/>
                </a:cubicBezTo>
                <a:lnTo>
                  <a:pt x="57675" y="84260"/>
                </a:lnTo>
                <a:cubicBezTo>
                  <a:pt x="57488" y="84260"/>
                  <a:pt x="57292" y="84260"/>
                  <a:pt x="57104" y="84242"/>
                </a:cubicBezTo>
                <a:cubicBezTo>
                  <a:pt x="56917" y="83966"/>
                  <a:pt x="56748" y="83698"/>
                  <a:pt x="56560" y="83395"/>
                </a:cubicBezTo>
                <a:lnTo>
                  <a:pt x="56275" y="82868"/>
                </a:lnTo>
                <a:cubicBezTo>
                  <a:pt x="56275" y="82859"/>
                  <a:pt x="56266" y="82851"/>
                  <a:pt x="56257" y="82842"/>
                </a:cubicBezTo>
                <a:close/>
                <a:moveTo>
                  <a:pt x="42001" y="81084"/>
                </a:moveTo>
                <a:cubicBezTo>
                  <a:pt x="42465" y="81611"/>
                  <a:pt x="42929" y="82092"/>
                  <a:pt x="43366" y="82520"/>
                </a:cubicBezTo>
                <a:lnTo>
                  <a:pt x="42046" y="84421"/>
                </a:lnTo>
                <a:cubicBezTo>
                  <a:pt x="41626" y="83984"/>
                  <a:pt x="41198" y="83511"/>
                  <a:pt x="40761" y="83002"/>
                </a:cubicBezTo>
                <a:lnTo>
                  <a:pt x="42001" y="81084"/>
                </a:lnTo>
                <a:close/>
                <a:moveTo>
                  <a:pt x="43562" y="82708"/>
                </a:moveTo>
                <a:cubicBezTo>
                  <a:pt x="43759" y="82895"/>
                  <a:pt x="43946" y="83065"/>
                  <a:pt x="44115" y="83225"/>
                </a:cubicBezTo>
                <a:lnTo>
                  <a:pt x="43518" y="85875"/>
                </a:lnTo>
                <a:cubicBezTo>
                  <a:pt x="43134" y="85518"/>
                  <a:pt x="42706" y="85108"/>
                  <a:pt x="42260" y="84644"/>
                </a:cubicBezTo>
                <a:lnTo>
                  <a:pt x="43562" y="82708"/>
                </a:lnTo>
                <a:close/>
                <a:moveTo>
                  <a:pt x="53616" y="67658"/>
                </a:moveTo>
                <a:cubicBezTo>
                  <a:pt x="56730" y="76722"/>
                  <a:pt x="47291" y="85188"/>
                  <a:pt x="44936" y="87124"/>
                </a:cubicBezTo>
                <a:cubicBezTo>
                  <a:pt x="44642" y="86883"/>
                  <a:pt x="44240" y="86535"/>
                  <a:pt x="43759" y="86098"/>
                </a:cubicBezTo>
                <a:lnTo>
                  <a:pt x="44392" y="83475"/>
                </a:lnTo>
                <a:cubicBezTo>
                  <a:pt x="44481" y="83555"/>
                  <a:pt x="44570" y="83636"/>
                  <a:pt x="44660" y="83707"/>
                </a:cubicBezTo>
                <a:lnTo>
                  <a:pt x="44811" y="83859"/>
                </a:lnTo>
                <a:lnTo>
                  <a:pt x="44874" y="83859"/>
                </a:lnTo>
                <a:lnTo>
                  <a:pt x="44936" y="83796"/>
                </a:lnTo>
                <a:lnTo>
                  <a:pt x="44999" y="83859"/>
                </a:lnTo>
                <a:lnTo>
                  <a:pt x="45061" y="83796"/>
                </a:lnTo>
                <a:cubicBezTo>
                  <a:pt x="47202" y="81994"/>
                  <a:pt x="54071" y="75625"/>
                  <a:pt x="51556" y="68880"/>
                </a:cubicBezTo>
                <a:lnTo>
                  <a:pt x="51386" y="68399"/>
                </a:lnTo>
                <a:cubicBezTo>
                  <a:pt x="52144" y="68193"/>
                  <a:pt x="52894" y="67944"/>
                  <a:pt x="53616" y="67658"/>
                </a:cubicBezTo>
                <a:close/>
                <a:moveTo>
                  <a:pt x="66338" y="77444"/>
                </a:moveTo>
                <a:cubicBezTo>
                  <a:pt x="67747" y="83332"/>
                  <a:pt x="65303" y="87106"/>
                  <a:pt x="64045" y="88569"/>
                </a:cubicBezTo>
                <a:cubicBezTo>
                  <a:pt x="64045" y="88533"/>
                  <a:pt x="64045" y="88498"/>
                  <a:pt x="64045" y="88462"/>
                </a:cubicBezTo>
                <a:cubicBezTo>
                  <a:pt x="64045" y="87775"/>
                  <a:pt x="63831" y="86874"/>
                  <a:pt x="63421" y="86000"/>
                </a:cubicBezTo>
                <a:cubicBezTo>
                  <a:pt x="62992" y="84983"/>
                  <a:pt x="62368" y="84153"/>
                  <a:pt x="61815" y="83734"/>
                </a:cubicBezTo>
                <a:cubicBezTo>
                  <a:pt x="64170" y="82476"/>
                  <a:pt x="65874" y="80174"/>
                  <a:pt x="66338" y="77444"/>
                </a:cubicBezTo>
                <a:close/>
                <a:moveTo>
                  <a:pt x="23356" y="77899"/>
                </a:moveTo>
                <a:lnTo>
                  <a:pt x="23356" y="77899"/>
                </a:lnTo>
                <a:cubicBezTo>
                  <a:pt x="23731" y="79461"/>
                  <a:pt x="24534" y="80933"/>
                  <a:pt x="25702" y="82119"/>
                </a:cubicBezTo>
                <a:cubicBezTo>
                  <a:pt x="26380" y="82797"/>
                  <a:pt x="27139" y="83341"/>
                  <a:pt x="27942" y="83752"/>
                </a:cubicBezTo>
                <a:cubicBezTo>
                  <a:pt x="27406" y="84162"/>
                  <a:pt x="26835" y="85054"/>
                  <a:pt x="26443" y="86125"/>
                </a:cubicBezTo>
                <a:cubicBezTo>
                  <a:pt x="26104" y="86936"/>
                  <a:pt x="25917" y="87775"/>
                  <a:pt x="25917" y="88426"/>
                </a:cubicBezTo>
                <a:cubicBezTo>
                  <a:pt x="25917" y="88515"/>
                  <a:pt x="25925" y="88605"/>
                  <a:pt x="25934" y="88685"/>
                </a:cubicBezTo>
                <a:cubicBezTo>
                  <a:pt x="24659" y="87249"/>
                  <a:pt x="22214" y="83627"/>
                  <a:pt x="23356" y="77899"/>
                </a:cubicBezTo>
                <a:close/>
                <a:moveTo>
                  <a:pt x="53028" y="83439"/>
                </a:moveTo>
                <a:lnTo>
                  <a:pt x="53028" y="83439"/>
                </a:lnTo>
                <a:cubicBezTo>
                  <a:pt x="54392" y="84287"/>
                  <a:pt x="55998" y="84760"/>
                  <a:pt x="57675" y="84760"/>
                </a:cubicBezTo>
                <a:cubicBezTo>
                  <a:pt x="58639" y="84760"/>
                  <a:pt x="59567" y="84608"/>
                  <a:pt x="60432" y="84323"/>
                </a:cubicBezTo>
                <a:lnTo>
                  <a:pt x="60432" y="84323"/>
                </a:lnTo>
                <a:cubicBezTo>
                  <a:pt x="60423" y="84421"/>
                  <a:pt x="60414" y="84537"/>
                  <a:pt x="60414" y="84670"/>
                </a:cubicBezTo>
                <a:cubicBezTo>
                  <a:pt x="60414" y="85348"/>
                  <a:pt x="60628" y="86223"/>
                  <a:pt x="61003" y="87061"/>
                </a:cubicBezTo>
                <a:cubicBezTo>
                  <a:pt x="61387" y="87936"/>
                  <a:pt x="61922" y="88765"/>
                  <a:pt x="62466" y="89238"/>
                </a:cubicBezTo>
                <a:cubicBezTo>
                  <a:pt x="60557" y="89122"/>
                  <a:pt x="56275" y="88292"/>
                  <a:pt x="53028" y="83439"/>
                </a:cubicBezTo>
                <a:close/>
                <a:moveTo>
                  <a:pt x="61449" y="83912"/>
                </a:moveTo>
                <a:cubicBezTo>
                  <a:pt x="61966" y="84207"/>
                  <a:pt x="62653" y="85117"/>
                  <a:pt x="63117" y="86160"/>
                </a:cubicBezTo>
                <a:cubicBezTo>
                  <a:pt x="63492" y="86963"/>
                  <a:pt x="63670" y="87837"/>
                  <a:pt x="63670" y="88462"/>
                </a:cubicBezTo>
                <a:cubicBezTo>
                  <a:pt x="63670" y="88738"/>
                  <a:pt x="63626" y="88970"/>
                  <a:pt x="63537" y="89113"/>
                </a:cubicBezTo>
                <a:cubicBezTo>
                  <a:pt x="63483" y="89158"/>
                  <a:pt x="63447" y="89202"/>
                  <a:pt x="63412" y="89229"/>
                </a:cubicBezTo>
                <a:cubicBezTo>
                  <a:pt x="63403" y="89229"/>
                  <a:pt x="63403" y="89238"/>
                  <a:pt x="63394" y="89238"/>
                </a:cubicBezTo>
                <a:lnTo>
                  <a:pt x="63376" y="89238"/>
                </a:lnTo>
                <a:cubicBezTo>
                  <a:pt x="63331" y="89247"/>
                  <a:pt x="63260" y="89247"/>
                  <a:pt x="63162" y="89247"/>
                </a:cubicBezTo>
                <a:cubicBezTo>
                  <a:pt x="62707" y="89131"/>
                  <a:pt x="61940" y="88257"/>
                  <a:pt x="61342" y="86936"/>
                </a:cubicBezTo>
                <a:cubicBezTo>
                  <a:pt x="60967" y="86125"/>
                  <a:pt x="60753" y="85286"/>
                  <a:pt x="60753" y="84670"/>
                </a:cubicBezTo>
                <a:cubicBezTo>
                  <a:pt x="60753" y="84474"/>
                  <a:pt x="60771" y="84323"/>
                  <a:pt x="60798" y="84189"/>
                </a:cubicBezTo>
                <a:cubicBezTo>
                  <a:pt x="61021" y="84108"/>
                  <a:pt x="61235" y="84010"/>
                  <a:pt x="61449" y="83912"/>
                </a:cubicBezTo>
                <a:close/>
                <a:moveTo>
                  <a:pt x="36979" y="83127"/>
                </a:moveTo>
                <a:cubicBezTo>
                  <a:pt x="33812" y="88257"/>
                  <a:pt x="29405" y="89184"/>
                  <a:pt x="27496" y="89336"/>
                </a:cubicBezTo>
                <a:cubicBezTo>
                  <a:pt x="27995" y="88890"/>
                  <a:pt x="28521" y="88060"/>
                  <a:pt x="28905" y="87061"/>
                </a:cubicBezTo>
                <a:cubicBezTo>
                  <a:pt x="29208" y="86249"/>
                  <a:pt x="29396" y="85411"/>
                  <a:pt x="29396" y="84760"/>
                </a:cubicBezTo>
                <a:cubicBezTo>
                  <a:pt x="29396" y="84599"/>
                  <a:pt x="29387" y="84456"/>
                  <a:pt x="29369" y="84323"/>
                </a:cubicBezTo>
                <a:lnTo>
                  <a:pt x="29369" y="84323"/>
                </a:lnTo>
                <a:cubicBezTo>
                  <a:pt x="30208" y="84579"/>
                  <a:pt x="31077" y="84707"/>
                  <a:pt x="31946" y="84707"/>
                </a:cubicBezTo>
                <a:cubicBezTo>
                  <a:pt x="33710" y="84707"/>
                  <a:pt x="35472" y="84179"/>
                  <a:pt x="36979" y="83127"/>
                </a:cubicBezTo>
                <a:close/>
                <a:moveTo>
                  <a:pt x="28316" y="83930"/>
                </a:moveTo>
                <a:cubicBezTo>
                  <a:pt x="28539" y="84028"/>
                  <a:pt x="28762" y="84117"/>
                  <a:pt x="28985" y="84198"/>
                </a:cubicBezTo>
                <a:cubicBezTo>
                  <a:pt x="29030" y="84349"/>
                  <a:pt x="29057" y="84537"/>
                  <a:pt x="29057" y="84760"/>
                </a:cubicBezTo>
                <a:cubicBezTo>
                  <a:pt x="29057" y="85384"/>
                  <a:pt x="28869" y="86160"/>
                  <a:pt x="28557" y="86936"/>
                </a:cubicBezTo>
                <a:cubicBezTo>
                  <a:pt x="28120" y="88114"/>
                  <a:pt x="27442" y="89113"/>
                  <a:pt x="26916" y="89327"/>
                </a:cubicBezTo>
                <a:cubicBezTo>
                  <a:pt x="26880" y="89345"/>
                  <a:pt x="26835" y="89363"/>
                  <a:pt x="26800" y="89363"/>
                </a:cubicBezTo>
                <a:lnTo>
                  <a:pt x="26603" y="89363"/>
                </a:lnTo>
                <a:cubicBezTo>
                  <a:pt x="26595" y="89354"/>
                  <a:pt x="26595" y="89354"/>
                  <a:pt x="26586" y="89354"/>
                </a:cubicBezTo>
                <a:cubicBezTo>
                  <a:pt x="26559" y="89327"/>
                  <a:pt x="26505" y="89283"/>
                  <a:pt x="26452" y="89229"/>
                </a:cubicBezTo>
                <a:cubicBezTo>
                  <a:pt x="26345" y="89069"/>
                  <a:pt x="26291" y="88792"/>
                  <a:pt x="26291" y="88426"/>
                </a:cubicBezTo>
                <a:cubicBezTo>
                  <a:pt x="26291" y="87811"/>
                  <a:pt x="26443" y="87026"/>
                  <a:pt x="26755" y="86249"/>
                </a:cubicBezTo>
                <a:cubicBezTo>
                  <a:pt x="27246" y="85001"/>
                  <a:pt x="27861" y="84215"/>
                  <a:pt x="28316" y="83930"/>
                </a:cubicBezTo>
                <a:close/>
                <a:moveTo>
                  <a:pt x="63087" y="0"/>
                </a:moveTo>
                <a:cubicBezTo>
                  <a:pt x="63042" y="0"/>
                  <a:pt x="62995" y="3"/>
                  <a:pt x="62948" y="10"/>
                </a:cubicBezTo>
                <a:cubicBezTo>
                  <a:pt x="61547" y="19"/>
                  <a:pt x="55847" y="429"/>
                  <a:pt x="52118" y="6986"/>
                </a:cubicBezTo>
                <a:lnTo>
                  <a:pt x="52189" y="7031"/>
                </a:lnTo>
                <a:cubicBezTo>
                  <a:pt x="51975" y="7209"/>
                  <a:pt x="51761" y="7397"/>
                  <a:pt x="51556" y="7602"/>
                </a:cubicBezTo>
                <a:cubicBezTo>
                  <a:pt x="51315" y="7825"/>
                  <a:pt x="51127" y="8084"/>
                  <a:pt x="50922" y="8333"/>
                </a:cubicBezTo>
                <a:cubicBezTo>
                  <a:pt x="48674" y="5211"/>
                  <a:pt x="46051" y="2945"/>
                  <a:pt x="45025" y="2133"/>
                </a:cubicBezTo>
                <a:cubicBezTo>
                  <a:pt x="45008" y="2071"/>
                  <a:pt x="44945" y="2026"/>
                  <a:pt x="44874" y="2000"/>
                </a:cubicBezTo>
                <a:lnTo>
                  <a:pt x="44874" y="1982"/>
                </a:lnTo>
                <a:lnTo>
                  <a:pt x="44785" y="1982"/>
                </a:lnTo>
                <a:lnTo>
                  <a:pt x="44785" y="2000"/>
                </a:lnTo>
                <a:cubicBezTo>
                  <a:pt x="44713" y="2026"/>
                  <a:pt x="44651" y="2071"/>
                  <a:pt x="44624" y="2133"/>
                </a:cubicBezTo>
                <a:cubicBezTo>
                  <a:pt x="43643" y="2936"/>
                  <a:pt x="41109" y="5140"/>
                  <a:pt x="38888" y="8173"/>
                </a:cubicBezTo>
                <a:cubicBezTo>
                  <a:pt x="38477" y="7664"/>
                  <a:pt x="38013" y="7201"/>
                  <a:pt x="37505" y="6808"/>
                </a:cubicBezTo>
                <a:cubicBezTo>
                  <a:pt x="33807" y="648"/>
                  <a:pt x="28448" y="117"/>
                  <a:pt x="26779" y="117"/>
                </a:cubicBezTo>
                <a:cubicBezTo>
                  <a:pt x="26749" y="117"/>
                  <a:pt x="26720" y="117"/>
                  <a:pt x="26693" y="117"/>
                </a:cubicBezTo>
                <a:cubicBezTo>
                  <a:pt x="26622" y="99"/>
                  <a:pt x="26554" y="89"/>
                  <a:pt x="26489" y="89"/>
                </a:cubicBezTo>
                <a:cubicBezTo>
                  <a:pt x="26398" y="89"/>
                  <a:pt x="26312" y="108"/>
                  <a:pt x="26229" y="144"/>
                </a:cubicBezTo>
                <a:cubicBezTo>
                  <a:pt x="26104" y="189"/>
                  <a:pt x="25970" y="287"/>
                  <a:pt x="25872" y="465"/>
                </a:cubicBezTo>
                <a:cubicBezTo>
                  <a:pt x="25024" y="1331"/>
                  <a:pt x="22651" y="4176"/>
                  <a:pt x="22651" y="8851"/>
                </a:cubicBezTo>
                <a:cubicBezTo>
                  <a:pt x="22651" y="10073"/>
                  <a:pt x="22812" y="11456"/>
                  <a:pt x="23213" y="12946"/>
                </a:cubicBezTo>
                <a:lnTo>
                  <a:pt x="23320" y="12928"/>
                </a:lnTo>
                <a:lnTo>
                  <a:pt x="23320" y="12928"/>
                </a:lnTo>
                <a:cubicBezTo>
                  <a:pt x="23294" y="13195"/>
                  <a:pt x="23276" y="13472"/>
                  <a:pt x="23276" y="13757"/>
                </a:cubicBezTo>
                <a:cubicBezTo>
                  <a:pt x="23276" y="14159"/>
                  <a:pt x="23312" y="14516"/>
                  <a:pt x="23347" y="14819"/>
                </a:cubicBezTo>
                <a:cubicBezTo>
                  <a:pt x="21319" y="14479"/>
                  <a:pt x="19400" y="14382"/>
                  <a:pt x="17878" y="14382"/>
                </a:cubicBezTo>
                <a:cubicBezTo>
                  <a:pt x="16285" y="14382"/>
                  <a:pt x="15126" y="14488"/>
                  <a:pt x="14730" y="14534"/>
                </a:cubicBezTo>
                <a:lnTo>
                  <a:pt x="14667" y="14534"/>
                </a:lnTo>
                <a:lnTo>
                  <a:pt x="14667" y="14748"/>
                </a:lnTo>
                <a:lnTo>
                  <a:pt x="14480" y="14748"/>
                </a:lnTo>
                <a:cubicBezTo>
                  <a:pt x="14480" y="14801"/>
                  <a:pt x="14328" y="16130"/>
                  <a:pt x="14328" y="18111"/>
                </a:cubicBezTo>
                <a:cubicBezTo>
                  <a:pt x="14328" y="19529"/>
                  <a:pt x="14417" y="21287"/>
                  <a:pt x="14712" y="23160"/>
                </a:cubicBezTo>
                <a:cubicBezTo>
                  <a:pt x="14385" y="23118"/>
                  <a:pt x="14059" y="23098"/>
                  <a:pt x="13735" y="23098"/>
                </a:cubicBezTo>
                <a:cubicBezTo>
                  <a:pt x="13376" y="23098"/>
                  <a:pt x="13020" y="23122"/>
                  <a:pt x="12669" y="23169"/>
                </a:cubicBezTo>
                <a:cubicBezTo>
                  <a:pt x="11318" y="22837"/>
                  <a:pt x="10075" y="22697"/>
                  <a:pt x="8939" y="22697"/>
                </a:cubicBezTo>
                <a:cubicBezTo>
                  <a:pt x="4102" y="22697"/>
                  <a:pt x="1219" y="25223"/>
                  <a:pt x="367" y="26104"/>
                </a:cubicBezTo>
                <a:cubicBezTo>
                  <a:pt x="224" y="26193"/>
                  <a:pt x="117" y="26300"/>
                  <a:pt x="63" y="26452"/>
                </a:cubicBezTo>
                <a:cubicBezTo>
                  <a:pt x="54" y="26461"/>
                  <a:pt x="45" y="26479"/>
                  <a:pt x="37" y="26497"/>
                </a:cubicBezTo>
                <a:lnTo>
                  <a:pt x="37" y="26506"/>
                </a:lnTo>
                <a:cubicBezTo>
                  <a:pt x="1" y="26568"/>
                  <a:pt x="1" y="26630"/>
                  <a:pt x="1" y="26666"/>
                </a:cubicBezTo>
                <a:cubicBezTo>
                  <a:pt x="1" y="26738"/>
                  <a:pt x="19" y="26800"/>
                  <a:pt x="37" y="26871"/>
                </a:cubicBezTo>
                <a:cubicBezTo>
                  <a:pt x="45" y="28406"/>
                  <a:pt x="563" y="33946"/>
                  <a:pt x="7022" y="37621"/>
                </a:cubicBezTo>
                <a:lnTo>
                  <a:pt x="7057" y="37559"/>
                </a:lnTo>
                <a:cubicBezTo>
                  <a:pt x="7227" y="37773"/>
                  <a:pt x="7414" y="37978"/>
                  <a:pt x="7619" y="38183"/>
                </a:cubicBezTo>
                <a:cubicBezTo>
                  <a:pt x="7869" y="38406"/>
                  <a:pt x="8119" y="38620"/>
                  <a:pt x="8351" y="38808"/>
                </a:cubicBezTo>
                <a:cubicBezTo>
                  <a:pt x="4729" y="41430"/>
                  <a:pt x="2311" y="44499"/>
                  <a:pt x="2115" y="44740"/>
                </a:cubicBezTo>
                <a:lnTo>
                  <a:pt x="2088" y="44803"/>
                </a:lnTo>
                <a:lnTo>
                  <a:pt x="2195" y="44910"/>
                </a:lnTo>
                <a:lnTo>
                  <a:pt x="2088" y="45017"/>
                </a:lnTo>
                <a:lnTo>
                  <a:pt x="2115" y="45079"/>
                </a:lnTo>
                <a:cubicBezTo>
                  <a:pt x="2311" y="45329"/>
                  <a:pt x="4640" y="48300"/>
                  <a:pt x="8155" y="50878"/>
                </a:cubicBezTo>
                <a:cubicBezTo>
                  <a:pt x="7637" y="51297"/>
                  <a:pt x="7182" y="51779"/>
                  <a:pt x="6790" y="52296"/>
                </a:cubicBezTo>
                <a:cubicBezTo>
                  <a:pt x="616" y="56025"/>
                  <a:pt x="126" y="61342"/>
                  <a:pt x="126" y="62975"/>
                </a:cubicBezTo>
                <a:cubicBezTo>
                  <a:pt x="126" y="63064"/>
                  <a:pt x="126" y="63135"/>
                  <a:pt x="135" y="63198"/>
                </a:cubicBezTo>
                <a:cubicBezTo>
                  <a:pt x="135" y="63215"/>
                  <a:pt x="126" y="63242"/>
                  <a:pt x="126" y="63260"/>
                </a:cubicBezTo>
                <a:cubicBezTo>
                  <a:pt x="126" y="63349"/>
                  <a:pt x="126" y="63447"/>
                  <a:pt x="161" y="63510"/>
                </a:cubicBezTo>
                <a:cubicBezTo>
                  <a:pt x="170" y="63528"/>
                  <a:pt x="179" y="63546"/>
                  <a:pt x="188" y="63563"/>
                </a:cubicBezTo>
                <a:lnTo>
                  <a:pt x="188" y="63572"/>
                </a:lnTo>
                <a:cubicBezTo>
                  <a:pt x="188" y="63572"/>
                  <a:pt x="197" y="63572"/>
                  <a:pt x="197" y="63581"/>
                </a:cubicBezTo>
                <a:cubicBezTo>
                  <a:pt x="260" y="63679"/>
                  <a:pt x="331" y="63760"/>
                  <a:pt x="438" y="63831"/>
                </a:cubicBezTo>
                <a:cubicBezTo>
                  <a:pt x="1258" y="64644"/>
                  <a:pt x="4118" y="67093"/>
                  <a:pt x="8870" y="67093"/>
                </a:cubicBezTo>
                <a:cubicBezTo>
                  <a:pt x="10115" y="67093"/>
                  <a:pt x="11489" y="66925"/>
                  <a:pt x="12990" y="66516"/>
                </a:cubicBezTo>
                <a:lnTo>
                  <a:pt x="12954" y="66418"/>
                </a:lnTo>
                <a:lnTo>
                  <a:pt x="12954" y="66418"/>
                </a:lnTo>
                <a:cubicBezTo>
                  <a:pt x="13231" y="66445"/>
                  <a:pt x="13516" y="66454"/>
                  <a:pt x="13802" y="66454"/>
                </a:cubicBezTo>
                <a:cubicBezTo>
                  <a:pt x="14176" y="66454"/>
                  <a:pt x="14515" y="66436"/>
                  <a:pt x="14845" y="66400"/>
                </a:cubicBezTo>
                <a:lnTo>
                  <a:pt x="14845" y="66400"/>
                </a:lnTo>
                <a:cubicBezTo>
                  <a:pt x="14515" y="68390"/>
                  <a:pt x="14417" y="70272"/>
                  <a:pt x="14417" y="71771"/>
                </a:cubicBezTo>
                <a:cubicBezTo>
                  <a:pt x="14417" y="73385"/>
                  <a:pt x="14515" y="74599"/>
                  <a:pt x="14542" y="75000"/>
                </a:cubicBezTo>
                <a:lnTo>
                  <a:pt x="14542" y="75063"/>
                </a:lnTo>
                <a:lnTo>
                  <a:pt x="14747" y="75063"/>
                </a:lnTo>
                <a:lnTo>
                  <a:pt x="14765" y="75250"/>
                </a:lnTo>
                <a:cubicBezTo>
                  <a:pt x="14807" y="75250"/>
                  <a:pt x="16126" y="75412"/>
                  <a:pt x="18101" y="75412"/>
                </a:cubicBezTo>
                <a:cubicBezTo>
                  <a:pt x="19527" y="75412"/>
                  <a:pt x="21295" y="75328"/>
                  <a:pt x="23169" y="75036"/>
                </a:cubicBezTo>
                <a:lnTo>
                  <a:pt x="23169" y="75036"/>
                </a:lnTo>
                <a:cubicBezTo>
                  <a:pt x="23142" y="75330"/>
                  <a:pt x="23124" y="75642"/>
                  <a:pt x="23124" y="75937"/>
                </a:cubicBezTo>
                <a:cubicBezTo>
                  <a:pt x="23124" y="76303"/>
                  <a:pt x="23151" y="76659"/>
                  <a:pt x="23196" y="77016"/>
                </a:cubicBezTo>
                <a:cubicBezTo>
                  <a:pt x="22866" y="78381"/>
                  <a:pt x="22714" y="79630"/>
                  <a:pt x="22714" y="80781"/>
                </a:cubicBezTo>
                <a:cubicBezTo>
                  <a:pt x="22714" y="85768"/>
                  <a:pt x="25354" y="88667"/>
                  <a:pt x="26175" y="89452"/>
                </a:cubicBezTo>
                <a:cubicBezTo>
                  <a:pt x="26238" y="89532"/>
                  <a:pt x="26300" y="89595"/>
                  <a:pt x="26380" y="89639"/>
                </a:cubicBezTo>
                <a:cubicBezTo>
                  <a:pt x="26398" y="89657"/>
                  <a:pt x="26416" y="89666"/>
                  <a:pt x="26416" y="89666"/>
                </a:cubicBezTo>
                <a:lnTo>
                  <a:pt x="26425" y="89657"/>
                </a:lnTo>
                <a:cubicBezTo>
                  <a:pt x="26434" y="89666"/>
                  <a:pt x="26443" y="89666"/>
                  <a:pt x="26443" y="89666"/>
                </a:cubicBezTo>
                <a:cubicBezTo>
                  <a:pt x="26470" y="89684"/>
                  <a:pt x="26487" y="89693"/>
                  <a:pt x="26505" y="89693"/>
                </a:cubicBezTo>
                <a:lnTo>
                  <a:pt x="26505" y="89702"/>
                </a:lnTo>
                <a:lnTo>
                  <a:pt x="26523" y="89702"/>
                </a:lnTo>
                <a:cubicBezTo>
                  <a:pt x="26572" y="89720"/>
                  <a:pt x="26621" y="89726"/>
                  <a:pt x="26671" y="89726"/>
                </a:cubicBezTo>
                <a:cubicBezTo>
                  <a:pt x="26722" y="89726"/>
                  <a:pt x="26773" y="89720"/>
                  <a:pt x="26826" y="89711"/>
                </a:cubicBezTo>
                <a:cubicBezTo>
                  <a:pt x="28218" y="89711"/>
                  <a:pt x="33892" y="89318"/>
                  <a:pt x="37630" y="82744"/>
                </a:cubicBezTo>
                <a:lnTo>
                  <a:pt x="37558" y="82699"/>
                </a:lnTo>
                <a:cubicBezTo>
                  <a:pt x="37773" y="82512"/>
                  <a:pt x="37987" y="82324"/>
                  <a:pt x="38192" y="82119"/>
                </a:cubicBezTo>
                <a:cubicBezTo>
                  <a:pt x="38424" y="81887"/>
                  <a:pt x="38638" y="81637"/>
                  <a:pt x="38843" y="81396"/>
                </a:cubicBezTo>
                <a:cubicBezTo>
                  <a:pt x="41100" y="84510"/>
                  <a:pt x="43723" y="86767"/>
                  <a:pt x="44722" y="87588"/>
                </a:cubicBezTo>
                <a:cubicBezTo>
                  <a:pt x="44758" y="87632"/>
                  <a:pt x="44811" y="87668"/>
                  <a:pt x="44874" y="87686"/>
                </a:cubicBezTo>
                <a:lnTo>
                  <a:pt x="44874" y="87713"/>
                </a:lnTo>
                <a:cubicBezTo>
                  <a:pt x="44900" y="87713"/>
                  <a:pt x="44927" y="87713"/>
                  <a:pt x="44954" y="87704"/>
                </a:cubicBezTo>
                <a:cubicBezTo>
                  <a:pt x="44972" y="87713"/>
                  <a:pt x="44981" y="87713"/>
                  <a:pt x="44999" y="87713"/>
                </a:cubicBezTo>
                <a:lnTo>
                  <a:pt x="44999" y="87695"/>
                </a:lnTo>
                <a:cubicBezTo>
                  <a:pt x="45061" y="87677"/>
                  <a:pt x="45115" y="87650"/>
                  <a:pt x="45150" y="87588"/>
                </a:cubicBezTo>
                <a:cubicBezTo>
                  <a:pt x="46132" y="86776"/>
                  <a:pt x="48674" y="84581"/>
                  <a:pt x="50895" y="81548"/>
                </a:cubicBezTo>
                <a:cubicBezTo>
                  <a:pt x="51297" y="82057"/>
                  <a:pt x="51761" y="82503"/>
                  <a:pt x="52260" y="82904"/>
                </a:cubicBezTo>
                <a:cubicBezTo>
                  <a:pt x="55996" y="89131"/>
                  <a:pt x="61402" y="89595"/>
                  <a:pt x="63016" y="89595"/>
                </a:cubicBezTo>
                <a:cubicBezTo>
                  <a:pt x="63032" y="89595"/>
                  <a:pt x="63048" y="89595"/>
                  <a:pt x="63064" y="89595"/>
                </a:cubicBezTo>
                <a:cubicBezTo>
                  <a:pt x="63142" y="89620"/>
                  <a:pt x="63221" y="89633"/>
                  <a:pt x="63297" y="89633"/>
                </a:cubicBezTo>
                <a:cubicBezTo>
                  <a:pt x="63385" y="89633"/>
                  <a:pt x="63469" y="89615"/>
                  <a:pt x="63545" y="89577"/>
                </a:cubicBezTo>
                <a:cubicBezTo>
                  <a:pt x="63653" y="89515"/>
                  <a:pt x="63769" y="89425"/>
                  <a:pt x="63867" y="89274"/>
                </a:cubicBezTo>
                <a:cubicBezTo>
                  <a:pt x="64937" y="88194"/>
                  <a:pt x="68515" y="83921"/>
                  <a:pt x="66534" y="76740"/>
                </a:cubicBezTo>
                <a:lnTo>
                  <a:pt x="66534" y="76740"/>
                </a:lnTo>
                <a:lnTo>
                  <a:pt x="66427" y="76784"/>
                </a:lnTo>
                <a:cubicBezTo>
                  <a:pt x="66454" y="76499"/>
                  <a:pt x="66472" y="76222"/>
                  <a:pt x="66472" y="75937"/>
                </a:cubicBezTo>
                <a:cubicBezTo>
                  <a:pt x="66472" y="75589"/>
                  <a:pt x="66454" y="75259"/>
                  <a:pt x="66418" y="74955"/>
                </a:cubicBezTo>
                <a:lnTo>
                  <a:pt x="66418" y="74955"/>
                </a:lnTo>
                <a:cubicBezTo>
                  <a:pt x="68335" y="75267"/>
                  <a:pt x="70149" y="75358"/>
                  <a:pt x="71612" y="75358"/>
                </a:cubicBezTo>
                <a:cubicBezTo>
                  <a:pt x="73623" y="75358"/>
                  <a:pt x="74971" y="75187"/>
                  <a:pt x="75018" y="75187"/>
                </a:cubicBezTo>
                <a:lnTo>
                  <a:pt x="75107" y="75187"/>
                </a:lnTo>
                <a:lnTo>
                  <a:pt x="75107" y="74982"/>
                </a:lnTo>
                <a:lnTo>
                  <a:pt x="75232" y="74973"/>
                </a:lnTo>
                <a:cubicBezTo>
                  <a:pt x="75250" y="74893"/>
                  <a:pt x="75758" y="71030"/>
                  <a:pt x="75063" y="66561"/>
                </a:cubicBezTo>
                <a:lnTo>
                  <a:pt x="75063" y="66561"/>
                </a:lnTo>
                <a:cubicBezTo>
                  <a:pt x="75368" y="66593"/>
                  <a:pt x="75675" y="66609"/>
                  <a:pt x="75980" y="66609"/>
                </a:cubicBezTo>
                <a:cubicBezTo>
                  <a:pt x="76344" y="66609"/>
                  <a:pt x="76707" y="66587"/>
                  <a:pt x="77061" y="66543"/>
                </a:cubicBezTo>
                <a:cubicBezTo>
                  <a:pt x="78420" y="66881"/>
                  <a:pt x="79672" y="67023"/>
                  <a:pt x="80815" y="67023"/>
                </a:cubicBezTo>
                <a:cubicBezTo>
                  <a:pt x="85733" y="67023"/>
                  <a:pt x="88638" y="64405"/>
                  <a:pt x="89434" y="63572"/>
                </a:cubicBezTo>
                <a:cubicBezTo>
                  <a:pt x="89550" y="63492"/>
                  <a:pt x="89631" y="63385"/>
                  <a:pt x="89684" y="63260"/>
                </a:cubicBezTo>
                <a:cubicBezTo>
                  <a:pt x="89693" y="63251"/>
                  <a:pt x="89702" y="63233"/>
                  <a:pt x="89711" y="63224"/>
                </a:cubicBezTo>
                <a:cubicBezTo>
                  <a:pt x="89711" y="63224"/>
                  <a:pt x="89720" y="63224"/>
                  <a:pt x="89720" y="63215"/>
                </a:cubicBezTo>
                <a:cubicBezTo>
                  <a:pt x="89747" y="63171"/>
                  <a:pt x="89747" y="63117"/>
                  <a:pt x="89747" y="63073"/>
                </a:cubicBezTo>
                <a:cubicBezTo>
                  <a:pt x="89747" y="63028"/>
                  <a:pt x="89738" y="62975"/>
                  <a:pt x="89729" y="62930"/>
                </a:cubicBezTo>
                <a:cubicBezTo>
                  <a:pt x="89756" y="61574"/>
                  <a:pt x="89363" y="55856"/>
                  <a:pt x="82752" y="52100"/>
                </a:cubicBezTo>
                <a:lnTo>
                  <a:pt x="82699" y="52198"/>
                </a:lnTo>
                <a:cubicBezTo>
                  <a:pt x="82521" y="51984"/>
                  <a:pt x="82333" y="51770"/>
                  <a:pt x="82128" y="51574"/>
                </a:cubicBezTo>
                <a:cubicBezTo>
                  <a:pt x="81905" y="51324"/>
                  <a:pt x="81664" y="51110"/>
                  <a:pt x="81432" y="50931"/>
                </a:cubicBezTo>
                <a:cubicBezTo>
                  <a:pt x="85045" y="48317"/>
                  <a:pt x="87454" y="45249"/>
                  <a:pt x="87632" y="44990"/>
                </a:cubicBezTo>
                <a:lnTo>
                  <a:pt x="87659" y="44954"/>
                </a:lnTo>
                <a:lnTo>
                  <a:pt x="87534" y="44811"/>
                </a:lnTo>
                <a:lnTo>
                  <a:pt x="87659" y="44678"/>
                </a:lnTo>
                <a:lnTo>
                  <a:pt x="87632" y="44678"/>
                </a:lnTo>
                <a:cubicBezTo>
                  <a:pt x="87606" y="44597"/>
                  <a:pt x="85215" y="41529"/>
                  <a:pt x="81575" y="38861"/>
                </a:cubicBezTo>
                <a:cubicBezTo>
                  <a:pt x="82083" y="38451"/>
                  <a:pt x="82547" y="37978"/>
                  <a:pt x="82949" y="37452"/>
                </a:cubicBezTo>
                <a:cubicBezTo>
                  <a:pt x="89211" y="33678"/>
                  <a:pt x="89640" y="28209"/>
                  <a:pt x="89613" y="26666"/>
                </a:cubicBezTo>
                <a:cubicBezTo>
                  <a:pt x="89666" y="26497"/>
                  <a:pt x="89657" y="26327"/>
                  <a:pt x="89586" y="26184"/>
                </a:cubicBezTo>
                <a:cubicBezTo>
                  <a:pt x="89532" y="26051"/>
                  <a:pt x="89434" y="25952"/>
                  <a:pt x="89309" y="25881"/>
                </a:cubicBezTo>
                <a:cubicBezTo>
                  <a:pt x="88490" y="25062"/>
                  <a:pt x="85629" y="22626"/>
                  <a:pt x="80917" y="22626"/>
                </a:cubicBezTo>
                <a:cubicBezTo>
                  <a:pt x="79678" y="22626"/>
                  <a:pt x="78311" y="22794"/>
                  <a:pt x="76820" y="23205"/>
                </a:cubicBezTo>
                <a:lnTo>
                  <a:pt x="76838" y="23294"/>
                </a:lnTo>
                <a:cubicBezTo>
                  <a:pt x="76543" y="23267"/>
                  <a:pt x="76249" y="23249"/>
                  <a:pt x="75946" y="23249"/>
                </a:cubicBezTo>
                <a:cubicBezTo>
                  <a:pt x="75607" y="23249"/>
                  <a:pt x="75286" y="23276"/>
                  <a:pt x="74973" y="23321"/>
                </a:cubicBezTo>
                <a:cubicBezTo>
                  <a:pt x="75714" y="18771"/>
                  <a:pt x="75214" y="14801"/>
                  <a:pt x="75205" y="14748"/>
                </a:cubicBezTo>
                <a:lnTo>
                  <a:pt x="75205" y="14623"/>
                </a:lnTo>
                <a:lnTo>
                  <a:pt x="74991" y="14623"/>
                </a:lnTo>
                <a:lnTo>
                  <a:pt x="74982" y="14489"/>
                </a:lnTo>
                <a:cubicBezTo>
                  <a:pt x="74940" y="14478"/>
                  <a:pt x="73553" y="14297"/>
                  <a:pt x="71494" y="14297"/>
                </a:cubicBezTo>
                <a:cubicBezTo>
                  <a:pt x="70095" y="14297"/>
                  <a:pt x="68387" y="14381"/>
                  <a:pt x="66579" y="14658"/>
                </a:cubicBezTo>
                <a:cubicBezTo>
                  <a:pt x="66650" y="14007"/>
                  <a:pt x="66641" y="13347"/>
                  <a:pt x="66561" y="12696"/>
                </a:cubicBezTo>
                <a:cubicBezTo>
                  <a:pt x="68318" y="5648"/>
                  <a:pt x="64803" y="1491"/>
                  <a:pt x="63670" y="376"/>
                </a:cubicBezTo>
                <a:cubicBezTo>
                  <a:pt x="63563" y="189"/>
                  <a:pt x="63421" y="82"/>
                  <a:pt x="63305" y="19"/>
                </a:cubicBezTo>
                <a:cubicBezTo>
                  <a:pt x="63233" y="8"/>
                  <a:pt x="63161" y="0"/>
                  <a:pt x="630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539500"/>
            <a:ext cx="7717500" cy="572700"/>
          </a:xfrm>
          <a:prstGeom prst="rect">
            <a:avLst/>
          </a:prstGeom>
          <a:solidFill>
            <a:schemeClr val="accen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500"/>
              <a:buFont typeface="Marhey"/>
              <a:buNone/>
              <a:defRPr sz="3500">
                <a:solidFill>
                  <a:schemeClr val="lt2"/>
                </a:solidFill>
                <a:latin typeface="Marhey"/>
                <a:ea typeface="Marhey"/>
                <a:cs typeface="Marhey"/>
                <a:sym typeface="Marhey"/>
              </a:defRPr>
            </a:lvl1pPr>
            <a:lvl2pPr lvl="1" algn="ctr" rtl="0">
              <a:spcBef>
                <a:spcPts val="0"/>
              </a:spcBef>
              <a:spcAft>
                <a:spcPts val="0"/>
              </a:spcAft>
              <a:buClr>
                <a:schemeClr val="lt2"/>
              </a:buClr>
              <a:buSzPts val="3500"/>
              <a:buFont typeface="Marhey"/>
              <a:buNone/>
              <a:defRPr sz="3500">
                <a:solidFill>
                  <a:schemeClr val="lt2"/>
                </a:solidFill>
                <a:latin typeface="Marhey"/>
                <a:ea typeface="Marhey"/>
                <a:cs typeface="Marhey"/>
                <a:sym typeface="Marhey"/>
              </a:defRPr>
            </a:lvl2pPr>
            <a:lvl3pPr lvl="2" algn="ctr" rtl="0">
              <a:spcBef>
                <a:spcPts val="0"/>
              </a:spcBef>
              <a:spcAft>
                <a:spcPts val="0"/>
              </a:spcAft>
              <a:buClr>
                <a:schemeClr val="lt2"/>
              </a:buClr>
              <a:buSzPts val="3500"/>
              <a:buFont typeface="Marhey"/>
              <a:buNone/>
              <a:defRPr sz="3500">
                <a:solidFill>
                  <a:schemeClr val="lt2"/>
                </a:solidFill>
                <a:latin typeface="Marhey"/>
                <a:ea typeface="Marhey"/>
                <a:cs typeface="Marhey"/>
                <a:sym typeface="Marhey"/>
              </a:defRPr>
            </a:lvl3pPr>
            <a:lvl4pPr lvl="3" algn="ctr" rtl="0">
              <a:spcBef>
                <a:spcPts val="0"/>
              </a:spcBef>
              <a:spcAft>
                <a:spcPts val="0"/>
              </a:spcAft>
              <a:buClr>
                <a:schemeClr val="lt2"/>
              </a:buClr>
              <a:buSzPts val="3500"/>
              <a:buFont typeface="Marhey"/>
              <a:buNone/>
              <a:defRPr sz="3500">
                <a:solidFill>
                  <a:schemeClr val="lt2"/>
                </a:solidFill>
                <a:latin typeface="Marhey"/>
                <a:ea typeface="Marhey"/>
                <a:cs typeface="Marhey"/>
                <a:sym typeface="Marhey"/>
              </a:defRPr>
            </a:lvl4pPr>
            <a:lvl5pPr lvl="4" algn="ctr" rtl="0">
              <a:spcBef>
                <a:spcPts val="0"/>
              </a:spcBef>
              <a:spcAft>
                <a:spcPts val="0"/>
              </a:spcAft>
              <a:buClr>
                <a:schemeClr val="lt2"/>
              </a:buClr>
              <a:buSzPts val="3500"/>
              <a:buFont typeface="Marhey"/>
              <a:buNone/>
              <a:defRPr sz="3500">
                <a:solidFill>
                  <a:schemeClr val="lt2"/>
                </a:solidFill>
                <a:latin typeface="Marhey"/>
                <a:ea typeface="Marhey"/>
                <a:cs typeface="Marhey"/>
                <a:sym typeface="Marhey"/>
              </a:defRPr>
            </a:lvl5pPr>
            <a:lvl6pPr lvl="5" algn="ctr" rtl="0">
              <a:spcBef>
                <a:spcPts val="0"/>
              </a:spcBef>
              <a:spcAft>
                <a:spcPts val="0"/>
              </a:spcAft>
              <a:buClr>
                <a:schemeClr val="lt2"/>
              </a:buClr>
              <a:buSzPts val="3500"/>
              <a:buFont typeface="Marhey"/>
              <a:buNone/>
              <a:defRPr sz="3500">
                <a:solidFill>
                  <a:schemeClr val="lt2"/>
                </a:solidFill>
                <a:latin typeface="Marhey"/>
                <a:ea typeface="Marhey"/>
                <a:cs typeface="Marhey"/>
                <a:sym typeface="Marhey"/>
              </a:defRPr>
            </a:lvl6pPr>
            <a:lvl7pPr lvl="6" algn="ctr" rtl="0">
              <a:spcBef>
                <a:spcPts val="0"/>
              </a:spcBef>
              <a:spcAft>
                <a:spcPts val="0"/>
              </a:spcAft>
              <a:buClr>
                <a:schemeClr val="lt2"/>
              </a:buClr>
              <a:buSzPts val="3500"/>
              <a:buFont typeface="Marhey"/>
              <a:buNone/>
              <a:defRPr sz="3500">
                <a:solidFill>
                  <a:schemeClr val="lt2"/>
                </a:solidFill>
                <a:latin typeface="Marhey"/>
                <a:ea typeface="Marhey"/>
                <a:cs typeface="Marhey"/>
                <a:sym typeface="Marhey"/>
              </a:defRPr>
            </a:lvl7pPr>
            <a:lvl8pPr lvl="7" algn="ctr" rtl="0">
              <a:spcBef>
                <a:spcPts val="0"/>
              </a:spcBef>
              <a:spcAft>
                <a:spcPts val="0"/>
              </a:spcAft>
              <a:buClr>
                <a:schemeClr val="lt2"/>
              </a:buClr>
              <a:buSzPts val="3500"/>
              <a:buFont typeface="Marhey"/>
              <a:buNone/>
              <a:defRPr sz="3500">
                <a:solidFill>
                  <a:schemeClr val="lt2"/>
                </a:solidFill>
                <a:latin typeface="Marhey"/>
                <a:ea typeface="Marhey"/>
                <a:cs typeface="Marhey"/>
                <a:sym typeface="Marhey"/>
              </a:defRPr>
            </a:lvl8pPr>
            <a:lvl9pPr lvl="8" algn="ctr" rtl="0">
              <a:spcBef>
                <a:spcPts val="0"/>
              </a:spcBef>
              <a:spcAft>
                <a:spcPts val="0"/>
              </a:spcAft>
              <a:buClr>
                <a:schemeClr val="lt2"/>
              </a:buClr>
              <a:buSzPts val="3500"/>
              <a:buFont typeface="Marhey"/>
              <a:buNone/>
              <a:defRPr sz="3500">
                <a:solidFill>
                  <a:schemeClr val="lt2"/>
                </a:solidFill>
                <a:latin typeface="Marhey"/>
                <a:ea typeface="Marhey"/>
                <a:cs typeface="Marhey"/>
                <a:sym typeface="Marhey"/>
              </a:defRPr>
            </a:lvl9pPr>
          </a:lstStyle>
          <a:p>
            <a:endParaRPr/>
          </a:p>
        </p:txBody>
      </p:sp>
      <p:sp>
        <p:nvSpPr>
          <p:cNvPr id="7" name="Google Shape;7;p1"/>
          <p:cNvSpPr txBox="1">
            <a:spLocks noGrp="1"/>
          </p:cNvSpPr>
          <p:nvPr>
            <p:ph type="body" idx="1"/>
          </p:nvPr>
        </p:nvSpPr>
        <p:spPr>
          <a:xfrm>
            <a:off x="713225" y="1187600"/>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7" r:id="rId6"/>
    <p:sldLayoutId id="2147483658" r:id="rId7"/>
    <p:sldLayoutId id="2147483679" r:id="rId8"/>
    <p:sldLayoutId id="214748368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38"/>
          <p:cNvSpPr txBox="1">
            <a:spLocks noGrp="1"/>
          </p:cNvSpPr>
          <p:nvPr>
            <p:ph type="ctrTitle"/>
          </p:nvPr>
        </p:nvSpPr>
        <p:spPr>
          <a:xfrm>
            <a:off x="1981200" y="590550"/>
            <a:ext cx="5023500" cy="327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smtClean="0"/>
              <a:t>WELCOME TO OUR PRESENTATION </a:t>
            </a:r>
            <a:endParaRPr sz="4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6881" y="965200"/>
            <a:ext cx="8544827" cy="3277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3581400" y="2206978"/>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t>Class 4</a:t>
            </a:r>
            <a:endParaRPr lang="en-US" sz="2400" dirty="0"/>
          </a:p>
        </p:txBody>
      </p:sp>
      <p:cxnSp>
        <p:nvCxnSpPr>
          <p:cNvPr id="4" name="Straight Arrow Connector 3"/>
          <p:cNvCxnSpPr/>
          <p:nvPr/>
        </p:nvCxnSpPr>
        <p:spPr>
          <a:xfrm>
            <a:off x="2209800" y="2373791"/>
            <a:ext cx="154846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3269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800" y="742950"/>
            <a:ext cx="7814634"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89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199" y="590550"/>
            <a:ext cx="7707837"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000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 y="648596"/>
            <a:ext cx="7936636"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445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514350"/>
            <a:ext cx="6961094" cy="4090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234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4400" y="590549"/>
            <a:ext cx="7161488"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4633249" y="2946400"/>
            <a:ext cx="1386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6019800" y="2779587"/>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1600" dirty="0" smtClean="0"/>
              <a:t>Friend Function</a:t>
            </a:r>
            <a:endParaRPr lang="en-US" sz="1600" dirty="0"/>
          </a:p>
        </p:txBody>
      </p:sp>
    </p:spTree>
    <p:extLst>
      <p:ext uri="{BB962C8B-B14F-4D97-AF65-F5344CB8AC3E}">
        <p14:creationId xmlns:p14="http://schemas.microsoft.com/office/powerpoint/2010/main" val="524688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514350"/>
            <a:ext cx="7010400" cy="4068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8796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47800" y="514350"/>
            <a:ext cx="6324600" cy="4072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507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47787" y="613951"/>
            <a:ext cx="6554712"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69262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800" y="1200150"/>
            <a:ext cx="7866530" cy="248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401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66"/>
          <p:cNvSpPr txBox="1">
            <a:spLocks noGrp="1"/>
          </p:cNvSpPr>
          <p:nvPr>
            <p:ph type="subTitle" idx="3"/>
          </p:nvPr>
        </p:nvSpPr>
        <p:spPr>
          <a:xfrm>
            <a:off x="6239772" y="3472715"/>
            <a:ext cx="1998455" cy="333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smtClean="0"/>
              <a:t>Nuzhat</a:t>
            </a:r>
            <a:r>
              <a:rPr lang="en-US" dirty="0" smtClean="0"/>
              <a:t> </a:t>
            </a:r>
            <a:r>
              <a:rPr lang="en-US" dirty="0" err="1" smtClean="0"/>
              <a:t>Tasnim</a:t>
            </a:r>
            <a:r>
              <a:rPr lang="en-US" dirty="0" smtClean="0"/>
              <a:t> </a:t>
            </a:r>
            <a:endParaRPr dirty="0"/>
          </a:p>
        </p:txBody>
      </p:sp>
      <p:sp>
        <p:nvSpPr>
          <p:cNvPr id="1418" name="Google Shape;1418;p66"/>
          <p:cNvSpPr txBox="1">
            <a:spLocks noGrp="1"/>
          </p:cNvSpPr>
          <p:nvPr>
            <p:ph type="subTitle" idx="4"/>
          </p:nvPr>
        </p:nvSpPr>
        <p:spPr>
          <a:xfrm>
            <a:off x="25667" y="3409950"/>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        Esha Saha </a:t>
            </a:r>
            <a:endParaRPr dirty="0"/>
          </a:p>
        </p:txBody>
      </p:sp>
      <p:sp>
        <p:nvSpPr>
          <p:cNvPr id="1421" name="Google Shape;1421;p66"/>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1422" name="Google Shape;1422;p66"/>
          <p:cNvSpPr txBox="1">
            <a:spLocks noGrp="1"/>
          </p:cNvSpPr>
          <p:nvPr>
            <p:ph type="subTitle" idx="1"/>
          </p:nvPr>
        </p:nvSpPr>
        <p:spPr>
          <a:xfrm>
            <a:off x="5986200" y="3808723"/>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Roll  no: 2107082</a:t>
            </a:r>
            <a:endParaRPr dirty="0"/>
          </a:p>
        </p:txBody>
      </p:sp>
      <p:sp>
        <p:nvSpPr>
          <p:cNvPr id="1423" name="Google Shape;1423;p66"/>
          <p:cNvSpPr txBox="1">
            <a:spLocks noGrp="1"/>
          </p:cNvSpPr>
          <p:nvPr>
            <p:ph type="subTitle" idx="2"/>
          </p:nvPr>
        </p:nvSpPr>
        <p:spPr>
          <a:xfrm>
            <a:off x="0" y="3790950"/>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            Roll no: 2107079</a:t>
            </a:r>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smtClean="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smtClean="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smtClean="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smtClean="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smtClean="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smtClean="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smtClean="0"/>
          </a:p>
          <a:p>
            <a:pPr marL="0" lvl="0" indent="0" algn="ctr" rtl="0">
              <a:spcBef>
                <a:spcPts val="0"/>
              </a:spcBef>
              <a:spcAft>
                <a:spcPts val="0"/>
              </a:spcAft>
              <a:buNone/>
            </a:pPr>
            <a:endParaRPr lang="en" dirty="0"/>
          </a:p>
          <a:p>
            <a:pPr marL="0" lvl="0" indent="0" algn="ctr" rtl="0">
              <a:spcBef>
                <a:spcPts val="0"/>
              </a:spcBef>
              <a:spcAft>
                <a:spcPts val="0"/>
              </a:spcAft>
              <a:buNone/>
            </a:pPr>
            <a:endParaRP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0" y="1661899"/>
            <a:ext cx="1371600" cy="164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3200" y="1733549"/>
            <a:ext cx="1371600" cy="15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Google Shape;1418;p66"/>
          <p:cNvSpPr txBox="1">
            <a:spLocks/>
          </p:cNvSpPr>
          <p:nvPr/>
        </p:nvSpPr>
        <p:spPr>
          <a:xfrm>
            <a:off x="3107821" y="3487739"/>
            <a:ext cx="25056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lt2"/>
                </a:solidFill>
                <a:latin typeface="Marhey"/>
                <a:ea typeface="Marhey"/>
                <a:cs typeface="Marhey"/>
                <a:sym typeface="Marhey"/>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err="1" smtClean="0"/>
              <a:t>Akash</a:t>
            </a:r>
            <a:r>
              <a:rPr lang="en-US" dirty="0" smtClean="0"/>
              <a:t> </a:t>
            </a:r>
            <a:r>
              <a:rPr lang="en-US" dirty="0" err="1" smtClean="0"/>
              <a:t>Biswas</a:t>
            </a:r>
            <a:endParaRPr lang="en-US" dirty="0"/>
          </a:p>
        </p:txBody>
      </p:sp>
      <p:sp>
        <p:nvSpPr>
          <p:cNvPr id="12" name="Google Shape;1423;p66"/>
          <p:cNvSpPr txBox="1">
            <a:spLocks/>
          </p:cNvSpPr>
          <p:nvPr/>
        </p:nvSpPr>
        <p:spPr>
          <a:xfrm>
            <a:off x="2990088" y="3827773"/>
            <a:ext cx="2505600" cy="460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dirty="0" smtClean="0"/>
              <a:t>Roll no: 2107013</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 y="1636753"/>
            <a:ext cx="1371600" cy="164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000" y="666749"/>
            <a:ext cx="5948970"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4"/>
          <p:cNvSpPr>
            <a:spLocks noGrp="1"/>
          </p:cNvSpPr>
          <p:nvPr>
            <p:ph type="title"/>
          </p:nvPr>
        </p:nvSpPr>
        <p:spPr>
          <a:xfrm>
            <a:off x="-2333479" y="57150"/>
            <a:ext cx="7710900" cy="572700"/>
          </a:xfrm>
          <a:noFill/>
          <a:ln>
            <a:noFill/>
          </a:ln>
        </p:spPr>
        <p:txBody>
          <a:bodyPr/>
          <a:lstStyle/>
          <a:p>
            <a:r>
              <a:rPr lang="en-US" sz="2800" b="1" dirty="0" smtClean="0"/>
              <a:t>Output :</a:t>
            </a:r>
            <a:endParaRPr lang="en-US" sz="2800" b="1" dirty="0"/>
          </a:p>
        </p:txBody>
      </p:sp>
    </p:spTree>
    <p:extLst>
      <p:ext uri="{BB962C8B-B14F-4D97-AF65-F5344CB8AC3E}">
        <p14:creationId xmlns:p14="http://schemas.microsoft.com/office/powerpoint/2010/main" val="922878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81696" y="590550"/>
            <a:ext cx="4554216"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34724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47800" y="590550"/>
            <a:ext cx="6313431"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6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3889" y="590550"/>
            <a:ext cx="5185133"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2838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86195" y="590550"/>
            <a:ext cx="5449210"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6038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738" y="590550"/>
            <a:ext cx="5029436"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09246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88553" y="590550"/>
            <a:ext cx="4615805"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8276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525" y="1655763"/>
            <a:ext cx="4297363"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Grp="1" noChangeAspect="1" noChangeArrowheads="1"/>
          </p:cNvPicPr>
          <p:nvPr>
            <p:ph type="pic" idx="2"/>
          </p:nvPr>
        </p:nvPicPr>
        <p:blipFill>
          <a:blip r:embed="rId4">
            <a:extLst>
              <a:ext uri="{28A0092B-C50C-407E-A947-70E740481C1C}">
                <a14:useLocalDpi xmlns:a14="http://schemas.microsoft.com/office/drawing/2010/main" val="0"/>
              </a:ext>
            </a:extLst>
          </a:blip>
          <a:stretch>
            <a:fillRect/>
          </a:stretch>
        </p:blipFill>
        <p:spPr bwMode="auto">
          <a:xfrm>
            <a:off x="1600200" y="838245"/>
            <a:ext cx="5791199" cy="3933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685800" y="268605"/>
            <a:ext cx="5867400" cy="301391"/>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800" b="1" dirty="0" smtClean="0"/>
              <a:t>Code of 2107013 :</a:t>
            </a:r>
            <a:endParaRPr lang="en-US" sz="2800" b="1" dirty="0"/>
          </a:p>
        </p:txBody>
      </p:sp>
      <p:sp>
        <p:nvSpPr>
          <p:cNvPr id="6" name="Title 1"/>
          <p:cNvSpPr txBox="1">
            <a:spLocks/>
          </p:cNvSpPr>
          <p:nvPr/>
        </p:nvSpPr>
        <p:spPr>
          <a:xfrm>
            <a:off x="4343400" y="1414337"/>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solidFill>
                  <a:schemeClr val="accent4"/>
                </a:solidFill>
              </a:rPr>
              <a:t>Class 1</a:t>
            </a:r>
            <a:endParaRPr lang="en-US" sz="2400" dirty="0">
              <a:solidFill>
                <a:schemeClr val="accent4"/>
              </a:solidFill>
            </a:endParaRPr>
          </a:p>
        </p:txBody>
      </p:sp>
      <p:cxnSp>
        <p:nvCxnSpPr>
          <p:cNvPr id="7" name="Straight Arrow Connector 6"/>
          <p:cNvCxnSpPr/>
          <p:nvPr/>
        </p:nvCxnSpPr>
        <p:spPr>
          <a:xfrm>
            <a:off x="3146555" y="1581150"/>
            <a:ext cx="1386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206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000" y="819150"/>
            <a:ext cx="6172199" cy="367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5359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666750"/>
            <a:ext cx="6477000"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4038600" y="2023937"/>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solidFill>
                  <a:schemeClr val="accent4"/>
                </a:solidFill>
              </a:rPr>
              <a:t>Class 2</a:t>
            </a:r>
            <a:endParaRPr lang="en-US" sz="2400" dirty="0">
              <a:solidFill>
                <a:schemeClr val="accent4"/>
              </a:solidFill>
            </a:endParaRPr>
          </a:p>
        </p:txBody>
      </p:sp>
      <p:cxnSp>
        <p:nvCxnSpPr>
          <p:cNvPr id="4" name="Straight Arrow Connector 3"/>
          <p:cNvCxnSpPr/>
          <p:nvPr/>
        </p:nvCxnSpPr>
        <p:spPr>
          <a:xfrm>
            <a:off x="2743200" y="2190750"/>
            <a:ext cx="1386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123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1"/>
          <p:cNvSpPr txBox="1">
            <a:spLocks noGrp="1"/>
          </p:cNvSpPr>
          <p:nvPr>
            <p:ph type="title"/>
          </p:nvPr>
        </p:nvSpPr>
        <p:spPr>
          <a:xfrm>
            <a:off x="2135550" y="1451650"/>
            <a:ext cx="4872900" cy="14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dirty="0" smtClean="0"/>
              <a:t>Project Name</a:t>
            </a:r>
            <a:endParaRPr sz="4400" b="1" dirty="0"/>
          </a:p>
        </p:txBody>
      </p:sp>
      <p:sp>
        <p:nvSpPr>
          <p:cNvPr id="796" name="Google Shape;796;p41"/>
          <p:cNvSpPr txBox="1">
            <a:spLocks noGrp="1"/>
          </p:cNvSpPr>
          <p:nvPr>
            <p:ph type="subTitle" idx="1"/>
          </p:nvPr>
        </p:nvSpPr>
        <p:spPr>
          <a:xfrm>
            <a:off x="2135550" y="3020738"/>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Student Hall Management System</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438150"/>
            <a:ext cx="6781800"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4216400" y="485524"/>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solidFill>
                  <a:schemeClr val="accent4"/>
                </a:solidFill>
              </a:rPr>
              <a:t>Class 3</a:t>
            </a:r>
            <a:endParaRPr lang="en-US" sz="2400" dirty="0">
              <a:solidFill>
                <a:schemeClr val="accent4"/>
              </a:solidFill>
            </a:endParaRPr>
          </a:p>
        </p:txBody>
      </p:sp>
      <p:cxnSp>
        <p:nvCxnSpPr>
          <p:cNvPr id="4" name="Straight Arrow Connector 3"/>
          <p:cNvCxnSpPr/>
          <p:nvPr/>
        </p:nvCxnSpPr>
        <p:spPr>
          <a:xfrm>
            <a:off x="2971799" y="652337"/>
            <a:ext cx="1386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7167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666750"/>
            <a:ext cx="66294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3771900" y="1657350"/>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solidFill>
                  <a:schemeClr val="accent3"/>
                </a:solidFill>
              </a:rPr>
              <a:t>Class 4</a:t>
            </a:r>
            <a:endParaRPr lang="en-US" sz="2400" dirty="0">
              <a:solidFill>
                <a:schemeClr val="accent3"/>
              </a:solidFill>
            </a:endParaRPr>
          </a:p>
        </p:txBody>
      </p:sp>
      <p:cxnSp>
        <p:nvCxnSpPr>
          <p:cNvPr id="4" name="Straight Arrow Connector 3"/>
          <p:cNvCxnSpPr/>
          <p:nvPr/>
        </p:nvCxnSpPr>
        <p:spPr>
          <a:xfrm>
            <a:off x="2667000" y="1824163"/>
            <a:ext cx="1386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0933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590550"/>
            <a:ext cx="7010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31709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590550"/>
            <a:ext cx="7162800"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81394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590550"/>
            <a:ext cx="7086600"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4257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6400" y="565150"/>
            <a:ext cx="7391400" cy="400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6134100" y="2821113"/>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1600" dirty="0" smtClean="0">
                <a:solidFill>
                  <a:schemeClr val="accent5"/>
                </a:solidFill>
              </a:rPr>
              <a:t>Friend Function</a:t>
            </a:r>
            <a:endParaRPr lang="en-US" sz="1600" dirty="0">
              <a:solidFill>
                <a:schemeClr val="accent5"/>
              </a:solidFill>
            </a:endParaRPr>
          </a:p>
        </p:txBody>
      </p:sp>
      <p:cxnSp>
        <p:nvCxnSpPr>
          <p:cNvPr id="4" name="Straight Arrow Connector 3"/>
          <p:cNvCxnSpPr/>
          <p:nvPr/>
        </p:nvCxnSpPr>
        <p:spPr>
          <a:xfrm>
            <a:off x="6172200" y="2800350"/>
            <a:ext cx="6932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2362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4400" y="666750"/>
            <a:ext cx="7239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66497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4400" y="742950"/>
            <a:ext cx="7162800" cy="3505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41569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666750"/>
            <a:ext cx="7086599"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7729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87387" y="1123950"/>
            <a:ext cx="487375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62000" y="209550"/>
            <a:ext cx="1582484" cy="523220"/>
          </a:xfrm>
          <a:prstGeom prst="rect">
            <a:avLst/>
          </a:prstGeom>
        </p:spPr>
        <p:txBody>
          <a:bodyPr wrap="none">
            <a:spAutoFit/>
          </a:bodyPr>
          <a:lstStyle/>
          <a:p>
            <a:r>
              <a:rPr lang="en-US" sz="2800" b="1" dirty="0">
                <a:solidFill>
                  <a:schemeClr val="bg2">
                    <a:lumMod val="25000"/>
                  </a:schemeClr>
                </a:solidFill>
              </a:rPr>
              <a:t>Output :</a:t>
            </a:r>
          </a:p>
        </p:txBody>
      </p:sp>
    </p:spTree>
    <p:extLst>
      <p:ext uri="{BB962C8B-B14F-4D97-AF65-F5344CB8AC3E}">
        <p14:creationId xmlns:p14="http://schemas.microsoft.com/office/powerpoint/2010/main" val="17545945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6" name="Google Shape;1029;p55"/>
          <p:cNvSpPr txBox="1">
            <a:spLocks noGrp="1"/>
          </p:cNvSpPr>
          <p:nvPr>
            <p:ph type="title"/>
          </p:nvPr>
        </p:nvSpPr>
        <p:spPr>
          <a:xfrm>
            <a:off x="990600" y="3257550"/>
            <a:ext cx="6576000" cy="1215900"/>
          </a:xfrm>
          <a:prstGeom prst="rect">
            <a:avLst/>
          </a:prstGeom>
          <a:noFill/>
          <a:ln>
            <a:noFill/>
          </a:ln>
        </p:spPr>
        <p:txBody>
          <a:bodyPr spcFirstLastPara="1" wrap="square" lIns="91425" tIns="91425" rIns="91425" bIns="91425" anchor="b" anchorCtr="0">
            <a:noAutofit/>
          </a:bodyPr>
          <a:lstStyle/>
          <a:p>
            <a:pPr eaLnBrk="1" hangingPunct="1"/>
            <a:r>
              <a:rPr lang="en-US" altLang="en-US" sz="1600" dirty="0"/>
              <a:t> </a:t>
            </a:r>
            <a:br>
              <a:rPr lang="en-US" altLang="en-US" sz="1600" dirty="0"/>
            </a:br>
            <a:r>
              <a:rPr lang="en-US" altLang="en-US" sz="1600" dirty="0"/>
              <a:t/>
            </a:r>
            <a:br>
              <a:rPr lang="en-US" altLang="en-US" sz="1600" dirty="0"/>
            </a:br>
            <a:r>
              <a:rPr lang="en-US" altLang="en-US" sz="1600" dirty="0"/>
              <a:t>We developed a project on student hall management system for a </a:t>
            </a:r>
            <a:r>
              <a:rPr lang="en-US" altLang="en-US" sz="1600" dirty="0" smtClean="0"/>
              <a:t>university in six departments (CSE,EEE,CE,ME,URP,ARCH) . The </a:t>
            </a:r>
            <a:r>
              <a:rPr lang="en-US" altLang="en-US" sz="1600" dirty="0"/>
              <a:t>system </a:t>
            </a:r>
            <a:r>
              <a:rPr lang="en-US" altLang="en-US" sz="1600" dirty="0" smtClean="0"/>
              <a:t>allows </a:t>
            </a:r>
            <a:r>
              <a:rPr lang="en-US" altLang="en-US" sz="1600" dirty="0"/>
              <a:t>h</a:t>
            </a:r>
            <a:r>
              <a:rPr lang="en-US" altLang="en-US" sz="1600" dirty="0" smtClean="0"/>
              <a:t>all </a:t>
            </a:r>
            <a:r>
              <a:rPr lang="en-US" altLang="en-US" sz="1600" dirty="0"/>
              <a:t>manager to </a:t>
            </a:r>
            <a:r>
              <a:rPr lang="en-US" altLang="en-US" sz="1600" dirty="0" smtClean="0"/>
              <a:t>manage </a:t>
            </a:r>
            <a:r>
              <a:rPr lang="en-US" altLang="en-US" sz="1600" dirty="0"/>
              <a:t>student </a:t>
            </a:r>
            <a:r>
              <a:rPr lang="en-US" altLang="en-US" sz="1600" dirty="0" smtClean="0"/>
              <a:t>records , hall </a:t>
            </a:r>
            <a:r>
              <a:rPr lang="en-US" altLang="en-US" sz="1600" dirty="0"/>
              <a:t>staff records and student meal records including appropriate </a:t>
            </a:r>
            <a:r>
              <a:rPr lang="en-US" altLang="en-US" sz="1600" dirty="0" smtClean="0"/>
              <a:t>functionalities . The </a:t>
            </a:r>
            <a:r>
              <a:rPr lang="en-US" altLang="en-US" sz="1600" dirty="0"/>
              <a:t>project has student class with attributes student </a:t>
            </a:r>
            <a:r>
              <a:rPr lang="en-US" altLang="en-US" sz="1600" dirty="0" smtClean="0"/>
              <a:t>name ,ID , </a:t>
            </a:r>
            <a:r>
              <a:rPr lang="en-US" altLang="en-US" sz="1600" dirty="0" err="1" smtClean="0"/>
              <a:t>roomnumber,department,hall</a:t>
            </a:r>
            <a:r>
              <a:rPr lang="en-US" altLang="en-US" sz="1600" dirty="0" smtClean="0"/>
              <a:t> due </a:t>
            </a:r>
            <a:r>
              <a:rPr lang="en-US" altLang="en-US" sz="1600" dirty="0"/>
              <a:t>and a </a:t>
            </a:r>
            <a:r>
              <a:rPr lang="en-US" altLang="en-US" sz="1600" dirty="0" err="1" smtClean="0"/>
              <a:t>boolean</a:t>
            </a:r>
            <a:r>
              <a:rPr lang="en-US" altLang="en-US" sz="1600" dirty="0" smtClean="0"/>
              <a:t> variable </a:t>
            </a:r>
            <a:r>
              <a:rPr lang="en-US" altLang="en-US" sz="1600" dirty="0" err="1" smtClean="0"/>
              <a:t>HalldueStatus</a:t>
            </a:r>
            <a:r>
              <a:rPr lang="en-US" altLang="en-US" sz="1600" dirty="0" smtClean="0"/>
              <a:t> .</a:t>
            </a:r>
            <a:r>
              <a:rPr lang="en-US" altLang="en-US" sz="1600" dirty="0"/>
              <a:t>A staff class that contains three attributes staff </a:t>
            </a:r>
            <a:r>
              <a:rPr lang="en-US" altLang="en-US" sz="1600" dirty="0" smtClean="0"/>
              <a:t>name , ID </a:t>
            </a:r>
            <a:r>
              <a:rPr lang="en-US" altLang="en-US" sz="1600" dirty="0"/>
              <a:t>and position of the staff and a meal class containing student </a:t>
            </a:r>
            <a:r>
              <a:rPr lang="en-US" altLang="en-US" sz="1600" dirty="0" smtClean="0"/>
              <a:t>name ,</a:t>
            </a:r>
            <a:r>
              <a:rPr lang="en-US" altLang="en-US" sz="1600" dirty="0"/>
              <a:t>student ID,date1,date2 and </a:t>
            </a:r>
            <a:r>
              <a:rPr lang="en-US" altLang="en-US" sz="1600" dirty="0" err="1"/>
              <a:t>MealOnStatus</a:t>
            </a:r>
            <a:r>
              <a:rPr lang="en-US" altLang="en-US" sz="1600" dirty="0"/>
              <a:t> as </a:t>
            </a:r>
            <a:r>
              <a:rPr lang="en-US" altLang="en-US" sz="1600" dirty="0" err="1"/>
              <a:t>attributes.These</a:t>
            </a:r>
            <a:r>
              <a:rPr lang="en-US" altLang="en-US" sz="1600" dirty="0"/>
              <a:t> three class have some member function and constructor those are created as per our </a:t>
            </a:r>
            <a:r>
              <a:rPr lang="en-US" altLang="en-US" sz="1600" dirty="0" smtClean="0"/>
              <a:t>requirements .The </a:t>
            </a:r>
            <a:r>
              <a:rPr lang="en-US" altLang="en-US" sz="1600" dirty="0"/>
              <a:t>last  one is </a:t>
            </a:r>
            <a:r>
              <a:rPr lang="en-US" altLang="en-US" sz="1600" dirty="0" err="1"/>
              <a:t>hallmanager</a:t>
            </a:r>
            <a:r>
              <a:rPr lang="en-US" altLang="en-US" sz="1600" dirty="0"/>
              <a:t> </a:t>
            </a:r>
            <a:r>
              <a:rPr lang="en-US" altLang="en-US" sz="1600" dirty="0" err="1"/>
              <a:t>class.As</a:t>
            </a:r>
            <a:r>
              <a:rPr lang="en-US" altLang="en-US" sz="1600" dirty="0"/>
              <a:t> attributes ,the class has three array of </a:t>
            </a:r>
            <a:r>
              <a:rPr lang="en-US" altLang="en-US" sz="1600" dirty="0" smtClean="0"/>
              <a:t>student, staff </a:t>
            </a:r>
            <a:r>
              <a:rPr lang="en-US" altLang="en-US" sz="1600" dirty="0"/>
              <a:t>and meal class type and two integer variable carrying total number of student and staff present in this </a:t>
            </a:r>
            <a:r>
              <a:rPr lang="en-US" altLang="en-US" sz="1600" dirty="0" smtClean="0"/>
              <a:t>hall. It also includes a friend function.  </a:t>
            </a:r>
            <a:r>
              <a:rPr lang="en-US" altLang="en-US" sz="1600" dirty="0"/>
              <a:t/>
            </a:r>
            <a:br>
              <a:rPr lang="en-US" altLang="en-US" sz="1600" dirty="0"/>
            </a:br>
            <a:r>
              <a:rPr lang="en-US" altLang="en-US" sz="1600" dirty="0"/>
              <a:t/>
            </a:r>
            <a:br>
              <a:rPr lang="en-US" altLang="en-US" sz="1600" dirty="0"/>
            </a:br>
            <a:r>
              <a:rPr lang="en-US" altLang="en-US" sz="1600" dirty="0"/>
              <a:t>The </a:t>
            </a:r>
            <a:r>
              <a:rPr lang="en-US" altLang="en-US" sz="1600" dirty="0" err="1"/>
              <a:t>hallmanager</a:t>
            </a:r>
            <a:r>
              <a:rPr lang="en-US" altLang="en-US" sz="1600" dirty="0"/>
              <a:t> class has the following functionalities:</a:t>
            </a:r>
            <a:br>
              <a:rPr lang="en-US" altLang="en-US" sz="1600" dirty="0"/>
            </a:br>
            <a:endParaRPr sz="16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5000" y="895350"/>
            <a:ext cx="5791200" cy="3333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43521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8800" y="860163"/>
            <a:ext cx="5715000" cy="3382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0668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000" y="921795"/>
            <a:ext cx="6096000" cy="334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5593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819150"/>
            <a:ext cx="59436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4180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0" y="895350"/>
            <a:ext cx="57150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792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3381" y="895350"/>
            <a:ext cx="59436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9262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905884"/>
            <a:ext cx="5867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9386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8800" y="895350"/>
            <a:ext cx="55626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6563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8800" y="819150"/>
            <a:ext cx="5562600" cy="3342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03568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2600" y="971550"/>
            <a:ext cx="57912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7565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9"/>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Contents of this </a:t>
            </a:r>
            <a:r>
              <a:rPr lang="en" dirty="0" smtClean="0"/>
              <a:t>Project</a:t>
            </a:r>
            <a:endParaRPr dirty="0"/>
          </a:p>
        </p:txBody>
      </p:sp>
      <p:graphicFrame>
        <p:nvGraphicFramePr>
          <p:cNvPr id="770" name="Google Shape;770;p39"/>
          <p:cNvGraphicFramePr/>
          <p:nvPr>
            <p:extLst>
              <p:ext uri="{D42A27DB-BD31-4B8C-83A1-F6EECF244321}">
                <p14:modId xmlns:p14="http://schemas.microsoft.com/office/powerpoint/2010/main" val="1977881184"/>
              </p:ext>
            </p:extLst>
          </p:nvPr>
        </p:nvGraphicFramePr>
        <p:xfrm>
          <a:off x="720000" y="1691025"/>
          <a:ext cx="7704000" cy="3079325"/>
        </p:xfrm>
        <a:graphic>
          <a:graphicData uri="http://schemas.openxmlformats.org/drawingml/2006/table">
            <a:tbl>
              <a:tblPr>
                <a:noFill/>
                <a:tableStyleId>{1FA6FD42-FD4B-41CA-BF7A-83647C6B6402}</a:tableStyleId>
              </a:tblPr>
              <a:tblGrid>
                <a:gridCol w="2619875"/>
                <a:gridCol w="5084125"/>
              </a:tblGrid>
              <a:tr h="3615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latin typeface="Arial"/>
                          <a:ea typeface="Arial"/>
                          <a:cs typeface="Arial"/>
                          <a:sym typeface="Arial"/>
                        </a:rPr>
                        <a:t>1. </a:t>
                      </a:r>
                      <a:r>
                        <a:rPr lang="en-US" sz="1100" b="0" i="0" u="none" strike="noStrike" cap="none" dirty="0" smtClean="0">
                          <a:solidFill>
                            <a:srgbClr val="000000"/>
                          </a:solidFill>
                          <a:latin typeface="Arial"/>
                          <a:ea typeface="Arial"/>
                          <a:cs typeface="Arial"/>
                          <a:sym typeface="Arial"/>
                        </a:rPr>
                        <a:t>A method to add a new student.</a:t>
                      </a:r>
                    </a:p>
                    <a:p>
                      <a:pPr marL="0" lvl="0" indent="0" algn="l" rtl="0">
                        <a:spcBef>
                          <a:spcPts val="0"/>
                        </a:spcBef>
                        <a:spcAft>
                          <a:spcPts val="0"/>
                        </a:spcAft>
                        <a:buNone/>
                      </a:pPr>
                      <a:endParaRPr sz="1100" u="sng" dirty="0">
                        <a:solidFill>
                          <a:schemeClr val="dk1"/>
                        </a:solidFill>
                        <a:latin typeface="Marhey"/>
                        <a:ea typeface="Marhey"/>
                        <a:cs typeface="Marhey"/>
                        <a:sym typeface="Marhe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solidFill>
                            <a:schemeClr val="dk1"/>
                          </a:solidFill>
                          <a:latin typeface="Roboto"/>
                          <a:ea typeface="Roboto"/>
                          <a:cs typeface="Roboto"/>
                          <a:sym typeface="Roboto"/>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solidFill>
                            <a:schemeClr val="dk1"/>
                          </a:solidFill>
                          <a:latin typeface="Roboto"/>
                          <a:ea typeface="Roboto"/>
                          <a:cs typeface="Roboto"/>
                          <a:sym typeface="Roboto"/>
                        </a:rPr>
                        <a:t>                                                </a:t>
                      </a:r>
                      <a:r>
                        <a:rPr lang="en-US" sz="1100" b="1" dirty="0" smtClean="0">
                          <a:solidFill>
                            <a:schemeClr val="dk1"/>
                          </a:solidFill>
                          <a:latin typeface="Roboto"/>
                          <a:ea typeface="Roboto"/>
                          <a:cs typeface="Roboto"/>
                          <a:sym typeface="Roboto"/>
                        </a:rPr>
                        <a:t>7.</a:t>
                      </a:r>
                      <a:r>
                        <a:rPr lang="en-US" sz="1100" b="1" i="0" u="none" strike="noStrike" cap="none" dirty="0" smtClean="0">
                          <a:solidFill>
                            <a:srgbClr val="000000"/>
                          </a:solidFill>
                          <a:latin typeface="Arial"/>
                          <a:ea typeface="Arial"/>
                          <a:cs typeface="Arial"/>
                          <a:sym typeface="Arial"/>
                        </a:rPr>
                        <a:t> </a:t>
                      </a:r>
                      <a:r>
                        <a:rPr lang="en-US" sz="1100" b="0" i="0" u="none" strike="noStrike" cap="none" dirty="0" smtClean="0">
                          <a:solidFill>
                            <a:srgbClr val="000000"/>
                          </a:solidFill>
                          <a:latin typeface="Arial"/>
                          <a:ea typeface="Arial"/>
                          <a:cs typeface="Arial"/>
                          <a:sym typeface="Arial"/>
                        </a:rPr>
                        <a:t>A method to turn on meal.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b="0" i="0" u="none" strike="noStrike" cap="none" dirty="0" smtClean="0">
                        <a:solidFill>
                          <a:srgbClr val="000000"/>
                        </a:solidFill>
                        <a:latin typeface="Arial"/>
                        <a:ea typeface="Arial"/>
                        <a:cs typeface="Arial"/>
                        <a:sym typeface="Arial"/>
                      </a:endParaRPr>
                    </a:p>
                    <a:p>
                      <a:pPr marL="0" lvl="0" indent="0" algn="l" rtl="0">
                        <a:spcBef>
                          <a:spcPts val="0"/>
                        </a:spcBef>
                        <a:spcAft>
                          <a:spcPts val="1600"/>
                        </a:spcAft>
                        <a:buNone/>
                      </a:pPr>
                      <a:endParaRPr sz="1100" dirty="0">
                        <a:solidFill>
                          <a:schemeClr val="dk1"/>
                        </a:solidFill>
                        <a:latin typeface="Roboto"/>
                        <a:ea typeface="Roboto"/>
                        <a:cs typeface="Roboto"/>
                        <a:sym typeface="Robot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r>
              <a:tr h="443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latin typeface="Arial"/>
                          <a:ea typeface="Arial"/>
                          <a:cs typeface="Arial"/>
                          <a:sym typeface="Arial"/>
                        </a:rPr>
                        <a:t>2. </a:t>
                      </a:r>
                      <a:r>
                        <a:rPr lang="en-US" sz="1100" b="0" i="0" u="none" strike="noStrike" cap="none" dirty="0" smtClean="0">
                          <a:solidFill>
                            <a:srgbClr val="000000"/>
                          </a:solidFill>
                          <a:latin typeface="Arial"/>
                          <a:ea typeface="Arial"/>
                          <a:cs typeface="Arial"/>
                          <a:sym typeface="Arial"/>
                        </a:rPr>
                        <a:t>A method to remove a student from  this  hall.</a:t>
                      </a:r>
                    </a:p>
                    <a:p>
                      <a:pPr marL="0" lvl="0" indent="0" algn="l" rtl="0">
                        <a:spcBef>
                          <a:spcPts val="0"/>
                        </a:spcBef>
                        <a:spcAft>
                          <a:spcPts val="0"/>
                        </a:spcAft>
                        <a:buNone/>
                      </a:pPr>
                      <a:endParaRPr sz="1100" u="sng" dirty="0">
                        <a:solidFill>
                          <a:schemeClr val="dk1"/>
                        </a:solidFill>
                        <a:latin typeface="Marhey"/>
                        <a:ea typeface="Marhey"/>
                        <a:cs typeface="Marhey"/>
                        <a:sym typeface="Marhe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100" dirty="0" smtClean="0">
                          <a:solidFill>
                            <a:schemeClr val="dk1"/>
                          </a:solidFill>
                          <a:latin typeface="Roboto"/>
                          <a:ea typeface="Roboto"/>
                          <a:cs typeface="Roboto"/>
                          <a:sym typeface="Roboto"/>
                        </a:rPr>
                        <a:t>                                                 </a:t>
                      </a:r>
                      <a:r>
                        <a:rPr lang="en-US" sz="1100" b="1" dirty="0" smtClean="0">
                          <a:solidFill>
                            <a:schemeClr val="dk1"/>
                          </a:solidFill>
                          <a:latin typeface="Roboto"/>
                          <a:ea typeface="Roboto"/>
                          <a:cs typeface="Roboto"/>
                          <a:sym typeface="Roboto"/>
                        </a:rPr>
                        <a:t>8. </a:t>
                      </a:r>
                      <a:r>
                        <a:rPr lang="en-US" sz="1100" b="0" i="0" u="none" strike="noStrike" cap="none" dirty="0" smtClean="0">
                          <a:solidFill>
                            <a:srgbClr val="000000"/>
                          </a:solidFill>
                          <a:latin typeface="Arial"/>
                          <a:ea typeface="Arial"/>
                          <a:cs typeface="Arial"/>
                          <a:sym typeface="Arial"/>
                        </a:rPr>
                        <a:t>A method to turn off meal.</a:t>
                      </a:r>
                      <a:endParaRPr lang="en-US" sz="1100" u="sng" dirty="0" smtClean="0">
                        <a:solidFill>
                          <a:schemeClr val="dk1"/>
                        </a:solidFill>
                        <a:latin typeface="Marhey"/>
                        <a:ea typeface="Marhey"/>
                        <a:cs typeface="Marhey"/>
                        <a:sym typeface="Marhey"/>
                      </a:endParaRPr>
                    </a:p>
                    <a:p>
                      <a:pPr marL="0" marR="0" lvl="0" indent="0" algn="l" rtl="0">
                        <a:lnSpc>
                          <a:spcPct val="100000"/>
                        </a:lnSpc>
                        <a:spcBef>
                          <a:spcPts val="0"/>
                        </a:spcBef>
                        <a:spcAft>
                          <a:spcPts val="1600"/>
                        </a:spcAft>
                        <a:buNone/>
                      </a:pPr>
                      <a:r>
                        <a:rPr lang="en-US" sz="1100" dirty="0" smtClean="0">
                          <a:solidFill>
                            <a:schemeClr val="dk1"/>
                          </a:solidFill>
                          <a:latin typeface="Roboto"/>
                          <a:ea typeface="Roboto"/>
                          <a:cs typeface="Roboto"/>
                          <a:sym typeface="Roboto"/>
                        </a:rPr>
                        <a:t>                                                 </a:t>
                      </a: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r>
              <a:tr h="361525">
                <a:tc>
                  <a:txBody>
                    <a:bodyPr/>
                    <a:lstStyle/>
                    <a:p>
                      <a:pPr marL="0" lvl="0" indent="0" algn="l" rtl="0">
                        <a:spcBef>
                          <a:spcPts val="0"/>
                        </a:spcBef>
                        <a:spcAft>
                          <a:spcPts val="0"/>
                        </a:spcAft>
                        <a:buNone/>
                      </a:pPr>
                      <a:r>
                        <a:rPr lang="en-US" sz="1100" b="1" i="0" u="none" strike="noStrike" cap="none" dirty="0" smtClean="0">
                          <a:solidFill>
                            <a:srgbClr val="000000"/>
                          </a:solidFill>
                          <a:latin typeface="Arial"/>
                          <a:ea typeface="Arial"/>
                          <a:cs typeface="Arial"/>
                          <a:sym typeface="Arial"/>
                        </a:rPr>
                        <a:t>3. </a:t>
                      </a:r>
                      <a:r>
                        <a:rPr lang="en-US" sz="1100" b="0" i="0" u="none" strike="noStrike" cap="none" dirty="0" smtClean="0">
                          <a:solidFill>
                            <a:srgbClr val="000000"/>
                          </a:solidFill>
                          <a:latin typeface="Arial"/>
                          <a:ea typeface="Arial"/>
                          <a:cs typeface="Arial"/>
                          <a:sym typeface="Arial"/>
                        </a:rPr>
                        <a:t>A method to display all student.</a:t>
                      </a:r>
                      <a:endParaRPr sz="1100" u="sng" dirty="0">
                        <a:solidFill>
                          <a:schemeClr val="dk1"/>
                        </a:solidFill>
                        <a:latin typeface="Marhey"/>
                        <a:ea typeface="Marhey"/>
                        <a:cs typeface="Marhey"/>
                        <a:sym typeface="Marhe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smtClean="0">
                          <a:solidFill>
                            <a:schemeClr val="dk1"/>
                          </a:solidFill>
                          <a:latin typeface="Roboto"/>
                          <a:ea typeface="Roboto"/>
                          <a:cs typeface="Roboto"/>
                          <a:sym typeface="Roboto"/>
                        </a:rPr>
                        <a:t>                                                 9. </a:t>
                      </a:r>
                      <a:r>
                        <a:rPr lang="en-US" sz="1100" b="0" i="0" u="none" strike="noStrike" cap="none" dirty="0" smtClean="0">
                          <a:solidFill>
                            <a:srgbClr val="000000"/>
                          </a:solidFill>
                          <a:latin typeface="Arial"/>
                          <a:ea typeface="Arial"/>
                          <a:cs typeface="Arial"/>
                          <a:sym typeface="Arial"/>
                        </a:rPr>
                        <a:t>A method to display meal details.</a:t>
                      </a:r>
                    </a:p>
                    <a:p>
                      <a:pPr marL="0" lvl="0" indent="0" algn="l" rtl="0">
                        <a:spcBef>
                          <a:spcPts val="0"/>
                        </a:spcBef>
                        <a:spcAft>
                          <a:spcPts val="0"/>
                        </a:spcAft>
                        <a:buNone/>
                      </a:pPr>
                      <a:endParaRPr lang="en-US" sz="1100" u="sng" dirty="0" smtClean="0">
                        <a:solidFill>
                          <a:schemeClr val="dk1"/>
                        </a:solidFill>
                        <a:latin typeface="Marhey"/>
                        <a:ea typeface="Marhey"/>
                        <a:cs typeface="Marhey"/>
                        <a:sym typeface="Marhey"/>
                      </a:endParaRPr>
                    </a:p>
                    <a:p>
                      <a:pPr marL="0" lvl="0" indent="0" algn="l" rtl="0">
                        <a:spcBef>
                          <a:spcPts val="0"/>
                        </a:spcBef>
                        <a:spcAft>
                          <a:spcPts val="1600"/>
                        </a:spcAft>
                        <a:buNone/>
                      </a:pPr>
                      <a:endParaRPr sz="1100" dirty="0">
                        <a:solidFill>
                          <a:schemeClr val="dk1"/>
                        </a:solidFill>
                        <a:latin typeface="Roboto"/>
                        <a:ea typeface="Roboto"/>
                        <a:cs typeface="Roboto"/>
                        <a:sym typeface="Robot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r>
              <a:tr h="361525">
                <a:tc>
                  <a:txBody>
                    <a:bodyPr/>
                    <a:lstStyle/>
                    <a:p>
                      <a:pPr marL="0" lvl="0" indent="0" algn="l" rtl="0">
                        <a:spcBef>
                          <a:spcPts val="0"/>
                        </a:spcBef>
                        <a:spcAft>
                          <a:spcPts val="0"/>
                        </a:spcAft>
                        <a:buNone/>
                      </a:pPr>
                      <a:r>
                        <a:rPr lang="en-US" sz="1100" b="1" i="0" u="none" strike="noStrike" cap="none" dirty="0" smtClean="0">
                          <a:solidFill>
                            <a:srgbClr val="000000"/>
                          </a:solidFill>
                          <a:latin typeface="Arial"/>
                          <a:ea typeface="Arial"/>
                          <a:cs typeface="Arial"/>
                          <a:sym typeface="Arial"/>
                        </a:rPr>
                        <a:t>4. </a:t>
                      </a:r>
                      <a:r>
                        <a:rPr lang="en-US" sz="1100" b="0" i="0" u="none" strike="noStrike" cap="none" dirty="0" smtClean="0">
                          <a:solidFill>
                            <a:srgbClr val="000000"/>
                          </a:solidFill>
                          <a:latin typeface="Arial"/>
                          <a:ea typeface="Arial"/>
                          <a:cs typeface="Arial"/>
                          <a:sym typeface="Arial"/>
                        </a:rPr>
                        <a:t>A method to set </a:t>
                      </a:r>
                      <a:r>
                        <a:rPr lang="en-US" sz="1100" b="0" i="0" u="none" strike="noStrike" cap="none" dirty="0" err="1" smtClean="0">
                          <a:solidFill>
                            <a:srgbClr val="000000"/>
                          </a:solidFill>
                          <a:latin typeface="Arial"/>
                          <a:ea typeface="Arial"/>
                          <a:cs typeface="Arial"/>
                          <a:sym typeface="Arial"/>
                        </a:rPr>
                        <a:t>halldue</a:t>
                      </a:r>
                      <a:r>
                        <a:rPr lang="en-US" sz="1100" b="0" i="0" u="none" strike="noStrike" cap="none" dirty="0" smtClean="0">
                          <a:solidFill>
                            <a:srgbClr val="000000"/>
                          </a:solidFill>
                          <a:latin typeface="Arial"/>
                          <a:ea typeface="Arial"/>
                          <a:cs typeface="Arial"/>
                          <a:sym typeface="Arial"/>
                        </a:rPr>
                        <a:t> .</a:t>
                      </a:r>
                      <a:endParaRPr sz="1100" u="sng" dirty="0">
                        <a:solidFill>
                          <a:schemeClr val="dk1"/>
                        </a:solidFill>
                        <a:latin typeface="Marhey"/>
                        <a:ea typeface="Marhey"/>
                        <a:cs typeface="Marhey"/>
                        <a:sym typeface="Marhe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solidFill>
                            <a:schemeClr val="dk1"/>
                          </a:solidFill>
                          <a:latin typeface="Roboto"/>
                          <a:ea typeface="Roboto"/>
                          <a:cs typeface="Roboto"/>
                          <a:sym typeface="Roboto"/>
                        </a:rPr>
                        <a:t>                                                </a:t>
                      </a:r>
                      <a:r>
                        <a:rPr lang="en-US" sz="1100" baseline="0" dirty="0" smtClean="0">
                          <a:solidFill>
                            <a:schemeClr val="dk1"/>
                          </a:solidFill>
                          <a:latin typeface="Roboto"/>
                          <a:ea typeface="Roboto"/>
                          <a:cs typeface="Roboto"/>
                          <a:sym typeface="Roboto"/>
                        </a:rPr>
                        <a:t> </a:t>
                      </a:r>
                      <a:r>
                        <a:rPr lang="en-US" sz="1100" b="1" dirty="0" smtClean="0">
                          <a:solidFill>
                            <a:schemeClr val="dk1"/>
                          </a:solidFill>
                          <a:latin typeface="Roboto"/>
                          <a:ea typeface="Roboto"/>
                          <a:cs typeface="Roboto"/>
                          <a:sym typeface="Roboto"/>
                        </a:rPr>
                        <a:t>10.</a:t>
                      </a:r>
                      <a:r>
                        <a:rPr lang="en-US" sz="1100" b="1" baseline="0" dirty="0" smtClean="0">
                          <a:solidFill>
                            <a:schemeClr val="dk1"/>
                          </a:solidFill>
                          <a:latin typeface="Roboto"/>
                          <a:ea typeface="Roboto"/>
                          <a:cs typeface="Roboto"/>
                          <a:sym typeface="Roboto"/>
                        </a:rPr>
                        <a:t> </a:t>
                      </a:r>
                      <a:r>
                        <a:rPr lang="en-US" sz="1100" b="0" i="0" u="none" strike="noStrike" cap="none" dirty="0" smtClean="0">
                          <a:solidFill>
                            <a:srgbClr val="000000"/>
                          </a:solidFill>
                          <a:latin typeface="Arial"/>
                          <a:ea typeface="Arial"/>
                          <a:cs typeface="Arial"/>
                          <a:sym typeface="Arial"/>
                        </a:rPr>
                        <a:t>A method to add new staff.</a:t>
                      </a:r>
                    </a:p>
                    <a:p>
                      <a:pPr marL="0" lvl="0" indent="0" algn="l" rtl="0">
                        <a:spcBef>
                          <a:spcPts val="0"/>
                        </a:spcBef>
                        <a:spcAft>
                          <a:spcPts val="0"/>
                        </a:spcAft>
                        <a:buNone/>
                      </a:pPr>
                      <a:endParaRPr lang="en-US" sz="1100" u="sng" dirty="0" smtClean="0">
                        <a:solidFill>
                          <a:schemeClr val="dk1"/>
                        </a:solidFill>
                        <a:latin typeface="Marhey"/>
                        <a:ea typeface="Marhey"/>
                        <a:cs typeface="Marhey"/>
                        <a:sym typeface="Marhey"/>
                      </a:endParaRPr>
                    </a:p>
                    <a:p>
                      <a:pPr marL="0" lvl="0" indent="0" algn="l" rtl="0">
                        <a:spcBef>
                          <a:spcPts val="0"/>
                        </a:spcBef>
                        <a:spcAft>
                          <a:spcPts val="1600"/>
                        </a:spcAft>
                        <a:buNone/>
                      </a:pPr>
                      <a:endParaRPr sz="1100" dirty="0">
                        <a:solidFill>
                          <a:schemeClr val="dk1"/>
                        </a:solidFill>
                        <a:latin typeface="Roboto"/>
                        <a:ea typeface="Roboto"/>
                        <a:cs typeface="Roboto"/>
                        <a:sym typeface="Robot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r>
              <a:tr h="3615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latin typeface="Arial"/>
                          <a:ea typeface="Arial"/>
                          <a:cs typeface="Arial"/>
                          <a:sym typeface="Arial"/>
                        </a:rPr>
                        <a:t>5. </a:t>
                      </a:r>
                      <a:r>
                        <a:rPr lang="en-US" sz="1100" b="0" i="0" u="none" strike="noStrike" cap="none" dirty="0" smtClean="0">
                          <a:solidFill>
                            <a:srgbClr val="000000"/>
                          </a:solidFill>
                          <a:latin typeface="Arial"/>
                          <a:ea typeface="Arial"/>
                          <a:cs typeface="Arial"/>
                          <a:sym typeface="Arial"/>
                        </a:rPr>
                        <a:t>A method to pay off </a:t>
                      </a:r>
                      <a:r>
                        <a:rPr lang="en-US" sz="1100" b="0" i="0" u="none" strike="noStrike" cap="none" dirty="0" err="1" smtClean="0">
                          <a:solidFill>
                            <a:srgbClr val="000000"/>
                          </a:solidFill>
                          <a:latin typeface="Arial"/>
                          <a:ea typeface="Arial"/>
                          <a:cs typeface="Arial"/>
                          <a:sym typeface="Arial"/>
                        </a:rPr>
                        <a:t>halldue</a:t>
                      </a:r>
                      <a:r>
                        <a:rPr lang="en-US" sz="1100" b="0" i="0" u="none" strike="noStrike" cap="none" dirty="0" smtClean="0">
                          <a:solidFill>
                            <a:srgbClr val="000000"/>
                          </a:solidFill>
                          <a:latin typeface="Arial"/>
                          <a:ea typeface="Arial"/>
                          <a:cs typeface="Arial"/>
                          <a:sym typeface="Arial"/>
                        </a:rPr>
                        <a:t> .</a:t>
                      </a:r>
                    </a:p>
                    <a:p>
                      <a:pPr marL="0" lvl="0" indent="0" algn="l" rtl="0">
                        <a:spcBef>
                          <a:spcPts val="0"/>
                        </a:spcBef>
                        <a:spcAft>
                          <a:spcPts val="0"/>
                        </a:spcAft>
                        <a:buNone/>
                      </a:pPr>
                      <a:endParaRPr sz="1100" u="sng" dirty="0">
                        <a:solidFill>
                          <a:schemeClr val="dk1"/>
                        </a:solidFill>
                        <a:latin typeface="Marhey"/>
                        <a:ea typeface="Marhey"/>
                        <a:cs typeface="Marhey"/>
                        <a:sym typeface="Marhe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smtClean="0">
                          <a:solidFill>
                            <a:schemeClr val="dk1"/>
                          </a:solidFill>
                          <a:latin typeface="Roboto"/>
                          <a:ea typeface="Roboto"/>
                          <a:cs typeface="Roboto"/>
                          <a:sym typeface="Roboto"/>
                        </a:rPr>
                        <a:t>                                                 11. </a:t>
                      </a:r>
                      <a:r>
                        <a:rPr lang="en-US" sz="1100" b="0" i="0" u="none" strike="noStrike" cap="none" dirty="0" smtClean="0">
                          <a:solidFill>
                            <a:srgbClr val="000000"/>
                          </a:solidFill>
                          <a:latin typeface="Arial"/>
                          <a:ea typeface="Arial"/>
                          <a:cs typeface="Arial"/>
                          <a:sym typeface="Arial"/>
                        </a:rPr>
                        <a:t>A method to display all staff.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u="sng" dirty="0" smtClean="0">
                        <a:solidFill>
                          <a:schemeClr val="dk1"/>
                        </a:solidFill>
                        <a:latin typeface="Marhey"/>
                        <a:ea typeface="Marhey"/>
                        <a:cs typeface="Marhey"/>
                        <a:sym typeface="Marhey"/>
                      </a:endParaRPr>
                    </a:p>
                    <a:p>
                      <a:pPr marL="0" lvl="0" indent="0" algn="l" rtl="0">
                        <a:spcBef>
                          <a:spcPts val="0"/>
                        </a:spcBef>
                        <a:spcAft>
                          <a:spcPts val="0"/>
                        </a:spcAft>
                        <a:buNone/>
                      </a:pPr>
                      <a:endParaRPr sz="1100" dirty="0">
                        <a:solidFill>
                          <a:schemeClr val="dk1"/>
                        </a:solidFill>
                        <a:latin typeface="Roboto"/>
                        <a:ea typeface="Roboto"/>
                        <a:cs typeface="Roboto"/>
                        <a:sym typeface="Robot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r>
              <a:tr h="361525">
                <a:tc>
                  <a:txBody>
                    <a:bodyPr/>
                    <a:lstStyle/>
                    <a:p>
                      <a:pPr marL="0" lvl="0" indent="0" algn="l" rtl="0">
                        <a:spcBef>
                          <a:spcPts val="0"/>
                        </a:spcBef>
                        <a:spcAft>
                          <a:spcPts val="0"/>
                        </a:spcAft>
                        <a:buNone/>
                      </a:pPr>
                      <a:r>
                        <a:rPr lang="en-US" sz="1100" b="1" i="0" u="none" strike="noStrike" cap="none" dirty="0" smtClean="0">
                          <a:solidFill>
                            <a:srgbClr val="000000"/>
                          </a:solidFill>
                          <a:latin typeface="Arial"/>
                          <a:ea typeface="Arial"/>
                          <a:cs typeface="Arial"/>
                          <a:sym typeface="Arial"/>
                        </a:rPr>
                        <a:t>6. </a:t>
                      </a:r>
                      <a:r>
                        <a:rPr lang="en-US" sz="1100" b="0" i="0" u="none" strike="noStrike" cap="none" dirty="0" smtClean="0">
                          <a:solidFill>
                            <a:srgbClr val="000000"/>
                          </a:solidFill>
                          <a:latin typeface="Arial"/>
                          <a:ea typeface="Arial"/>
                          <a:cs typeface="Arial"/>
                          <a:sym typeface="Arial"/>
                        </a:rPr>
                        <a:t>A method to display </a:t>
                      </a:r>
                      <a:r>
                        <a:rPr lang="en-US" sz="1100" b="0" i="0" u="none" strike="noStrike" cap="none" dirty="0" err="1" smtClean="0">
                          <a:solidFill>
                            <a:srgbClr val="000000"/>
                          </a:solidFill>
                          <a:latin typeface="Arial"/>
                          <a:ea typeface="Arial"/>
                          <a:cs typeface="Arial"/>
                          <a:sym typeface="Arial"/>
                        </a:rPr>
                        <a:t>halldue</a:t>
                      </a:r>
                      <a:r>
                        <a:rPr lang="en-US" sz="1100" b="0" i="0" u="none" strike="noStrike" cap="none" dirty="0" smtClean="0">
                          <a:solidFill>
                            <a:srgbClr val="000000"/>
                          </a:solidFill>
                          <a:latin typeface="Arial"/>
                          <a:ea typeface="Arial"/>
                          <a:cs typeface="Arial"/>
                          <a:sym typeface="Arial"/>
                        </a:rPr>
                        <a:t> of a      student.</a:t>
                      </a:r>
                      <a:endParaRPr sz="1100" dirty="0">
                        <a:solidFill>
                          <a:schemeClr val="dk1"/>
                        </a:solidFill>
                        <a:latin typeface="Marhey"/>
                        <a:ea typeface="Marhey"/>
                        <a:cs typeface="Marhey"/>
                        <a:sym typeface="Marhe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US" sz="1100" dirty="0" smtClean="0">
                          <a:solidFill>
                            <a:schemeClr val="dk1"/>
                          </a:solidFill>
                          <a:latin typeface="Roboto"/>
                          <a:ea typeface="Roboto"/>
                          <a:cs typeface="Roboto"/>
                          <a:sym typeface="Roboto"/>
                        </a:rPr>
                        <a:t>                                                 </a:t>
                      </a:r>
                      <a:r>
                        <a:rPr lang="en-US" sz="1100" b="1" dirty="0" smtClean="0">
                          <a:solidFill>
                            <a:schemeClr val="dk1"/>
                          </a:solidFill>
                          <a:latin typeface="Roboto"/>
                          <a:ea typeface="Roboto"/>
                          <a:cs typeface="Roboto"/>
                          <a:sym typeface="Roboto"/>
                        </a:rPr>
                        <a:t>12</a:t>
                      </a:r>
                      <a:r>
                        <a:rPr lang="en-US" sz="1100" dirty="0" smtClean="0">
                          <a:solidFill>
                            <a:schemeClr val="dk1"/>
                          </a:solidFill>
                          <a:latin typeface="Roboto"/>
                          <a:ea typeface="Roboto"/>
                          <a:cs typeface="Roboto"/>
                          <a:sym typeface="Roboto"/>
                        </a:rPr>
                        <a:t>. A</a:t>
                      </a:r>
                      <a:r>
                        <a:rPr lang="en-US" sz="1100" baseline="0" dirty="0" smtClean="0">
                          <a:solidFill>
                            <a:schemeClr val="dk1"/>
                          </a:solidFill>
                          <a:latin typeface="Roboto"/>
                          <a:ea typeface="Roboto"/>
                          <a:cs typeface="Roboto"/>
                          <a:sym typeface="Roboto"/>
                        </a:rPr>
                        <a:t> method to search a student.</a:t>
                      </a:r>
                      <a:r>
                        <a:rPr lang="en-US" sz="1100" dirty="0" smtClean="0">
                          <a:solidFill>
                            <a:schemeClr val="dk1"/>
                          </a:solidFill>
                          <a:latin typeface="Roboto"/>
                          <a:ea typeface="Roboto"/>
                          <a:cs typeface="Roboto"/>
                          <a:sym typeface="Roboto"/>
                        </a:rPr>
                        <a:t>  </a:t>
                      </a:r>
                      <a:endParaRPr sz="1100" dirty="0">
                        <a:solidFill>
                          <a:schemeClr val="dk1"/>
                        </a:solidFill>
                        <a:latin typeface="Roboto"/>
                        <a:ea typeface="Roboto"/>
                        <a:cs typeface="Roboto"/>
                        <a:sym typeface="Robot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r>
            </a:tbl>
          </a:graphicData>
        </a:graphic>
      </p:graphicFrame>
      <p:sp>
        <p:nvSpPr>
          <p:cNvPr id="771" name="Google Shape;771;p39"/>
          <p:cNvSpPr txBox="1"/>
          <p:nvPr/>
        </p:nvSpPr>
        <p:spPr>
          <a:xfrm>
            <a:off x="720000" y="1216125"/>
            <a:ext cx="77040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endParaRPr sz="1200" b="1" dirty="0">
              <a:solidFill>
                <a:schemeClr val="dk1"/>
              </a:solidFill>
              <a:latin typeface="Roboto"/>
              <a:ea typeface="Roboto"/>
              <a:cs typeface="Roboto"/>
              <a:sym typeface="Roboto"/>
            </a:endParaRPr>
          </a:p>
          <a:p>
            <a:pPr marL="0" lvl="0" indent="0" algn="l" rtl="0">
              <a:spcBef>
                <a:spcPts val="0"/>
              </a:spcBef>
              <a:spcAft>
                <a:spcPts val="0"/>
              </a:spcAft>
              <a:buNone/>
            </a:pPr>
            <a:endParaRPr sz="1200" dirty="0">
              <a:solidFill>
                <a:schemeClr val="dk1"/>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09550"/>
            <a:ext cx="7710900" cy="572700"/>
          </a:xfrm>
          <a:noFill/>
          <a:ln>
            <a:noFill/>
          </a:ln>
        </p:spPr>
        <p:txBody>
          <a:bodyPr/>
          <a:lstStyle/>
          <a:p>
            <a:r>
              <a:rPr lang="en-US" sz="2800" b="1" dirty="0" smtClean="0"/>
              <a:t>Code of 2107082 : </a:t>
            </a:r>
            <a:endParaRPr lang="en-US" sz="2800" b="1"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000" y="819150"/>
            <a:ext cx="6324600" cy="3899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3124200" y="1276350"/>
            <a:ext cx="1386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343400" y="1109537"/>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solidFill>
                  <a:schemeClr val="tx2"/>
                </a:solidFill>
              </a:rPr>
              <a:t>Class 1</a:t>
            </a:r>
            <a:endParaRPr lang="en-US" sz="2400" dirty="0">
              <a:solidFill>
                <a:schemeClr val="tx2"/>
              </a:solidFill>
            </a:endParaRPr>
          </a:p>
        </p:txBody>
      </p:sp>
    </p:spTree>
    <p:extLst>
      <p:ext uri="{BB962C8B-B14F-4D97-AF65-F5344CB8AC3E}">
        <p14:creationId xmlns:p14="http://schemas.microsoft.com/office/powerpoint/2010/main" val="27087904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544606"/>
            <a:ext cx="7010400" cy="3474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1854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666750"/>
            <a:ext cx="69342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3223549" y="2876550"/>
            <a:ext cx="1386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itle 1"/>
          <p:cNvSpPr txBox="1">
            <a:spLocks/>
          </p:cNvSpPr>
          <p:nvPr/>
        </p:nvSpPr>
        <p:spPr>
          <a:xfrm>
            <a:off x="4445000" y="2709737"/>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solidFill>
                  <a:schemeClr val="tx2"/>
                </a:solidFill>
              </a:rPr>
              <a:t>Class2</a:t>
            </a:r>
            <a:endParaRPr lang="en-US" sz="2400" dirty="0">
              <a:solidFill>
                <a:schemeClr val="tx2"/>
              </a:solidFill>
            </a:endParaRPr>
          </a:p>
        </p:txBody>
      </p:sp>
    </p:spTree>
    <p:extLst>
      <p:ext uri="{BB962C8B-B14F-4D97-AF65-F5344CB8AC3E}">
        <p14:creationId xmlns:p14="http://schemas.microsoft.com/office/powerpoint/2010/main" val="41434738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666749"/>
            <a:ext cx="6781800" cy="38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667000" y="2586989"/>
            <a:ext cx="1386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itle 1"/>
          <p:cNvSpPr txBox="1">
            <a:spLocks/>
          </p:cNvSpPr>
          <p:nvPr/>
        </p:nvSpPr>
        <p:spPr>
          <a:xfrm>
            <a:off x="3886200" y="2420176"/>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solidFill>
                  <a:schemeClr val="tx2"/>
                </a:solidFill>
              </a:rPr>
              <a:t>Class 3</a:t>
            </a:r>
            <a:endParaRPr lang="en-US" sz="2400" dirty="0">
              <a:solidFill>
                <a:schemeClr val="tx2"/>
              </a:solidFill>
            </a:endParaRPr>
          </a:p>
        </p:txBody>
      </p:sp>
    </p:spTree>
    <p:extLst>
      <p:ext uri="{BB962C8B-B14F-4D97-AF65-F5344CB8AC3E}">
        <p14:creationId xmlns:p14="http://schemas.microsoft.com/office/powerpoint/2010/main" val="19553799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742950"/>
            <a:ext cx="6949440" cy="375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3231169" y="3943350"/>
            <a:ext cx="1386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itle 1"/>
          <p:cNvSpPr txBox="1">
            <a:spLocks/>
          </p:cNvSpPr>
          <p:nvPr/>
        </p:nvSpPr>
        <p:spPr>
          <a:xfrm>
            <a:off x="4419600" y="3776537"/>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solidFill>
                  <a:schemeClr val="tx2"/>
                </a:solidFill>
              </a:rPr>
              <a:t>Class 4</a:t>
            </a:r>
            <a:endParaRPr lang="en-US" sz="2400" dirty="0">
              <a:solidFill>
                <a:schemeClr val="tx2"/>
              </a:solidFill>
            </a:endParaRPr>
          </a:p>
        </p:txBody>
      </p:sp>
    </p:spTree>
    <p:extLst>
      <p:ext uri="{BB962C8B-B14F-4D97-AF65-F5344CB8AC3E}">
        <p14:creationId xmlns:p14="http://schemas.microsoft.com/office/powerpoint/2010/main" val="7299744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742950"/>
            <a:ext cx="6629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1281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0600" y="742950"/>
            <a:ext cx="6858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8679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4400" y="742950"/>
            <a:ext cx="69342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5508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752241"/>
            <a:ext cx="7315200" cy="3419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7708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2000" y="742950"/>
            <a:ext cx="75438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4533900" y="1885950"/>
            <a:ext cx="952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5486400" y="1719137"/>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1600" dirty="0" smtClean="0">
                <a:solidFill>
                  <a:schemeClr val="tx2"/>
                </a:solidFill>
              </a:rPr>
              <a:t>Friend Function</a:t>
            </a:r>
            <a:endParaRPr lang="en-US" sz="1600" dirty="0">
              <a:solidFill>
                <a:schemeClr val="tx2"/>
              </a:solidFill>
            </a:endParaRPr>
          </a:p>
        </p:txBody>
      </p:sp>
    </p:spTree>
    <p:extLst>
      <p:ext uri="{BB962C8B-B14F-4D97-AF65-F5344CB8AC3E}">
        <p14:creationId xmlns:p14="http://schemas.microsoft.com/office/powerpoint/2010/main" val="10929616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525" y="1655763"/>
            <a:ext cx="4297363"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Grp="1" noChangeAspect="1" noChangeArrowheads="1"/>
          </p:cNvPicPr>
          <p:nvPr>
            <p:ph type="pic" idx="2"/>
          </p:nvPr>
        </p:nvPicPr>
        <p:blipFill>
          <a:blip r:embed="rId4">
            <a:extLst>
              <a:ext uri="{28A0092B-C50C-407E-A947-70E740481C1C}">
                <a14:useLocalDpi xmlns:a14="http://schemas.microsoft.com/office/drawing/2010/main" val="0"/>
              </a:ext>
            </a:extLst>
          </a:blip>
          <a:stretch>
            <a:fillRect/>
          </a:stretch>
        </p:blipFill>
        <p:spPr bwMode="auto">
          <a:xfrm>
            <a:off x="609600" y="623500"/>
            <a:ext cx="7086600" cy="433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00405" y="57150"/>
            <a:ext cx="4876288" cy="572700"/>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800" dirty="0" smtClean="0"/>
              <a:t>Code of 2107079 : </a:t>
            </a:r>
            <a:endParaRPr lang="en-US" sz="2800" dirty="0"/>
          </a:p>
        </p:txBody>
      </p:sp>
      <p:cxnSp>
        <p:nvCxnSpPr>
          <p:cNvPr id="3" name="Straight Arrow Connector 2"/>
          <p:cNvCxnSpPr/>
          <p:nvPr/>
        </p:nvCxnSpPr>
        <p:spPr>
          <a:xfrm>
            <a:off x="2346248" y="925068"/>
            <a:ext cx="154846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a:xfrm>
            <a:off x="3733006" y="765300"/>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t>Class 1</a:t>
            </a:r>
            <a:endParaRPr lang="en-US" sz="2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742950"/>
            <a:ext cx="7523181"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5481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819150"/>
            <a:ext cx="73914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6540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742950"/>
            <a:ext cx="73914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5866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1047750"/>
            <a:ext cx="6705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4"/>
          <p:cNvSpPr>
            <a:spLocks noGrp="1"/>
          </p:cNvSpPr>
          <p:nvPr>
            <p:ph type="title"/>
          </p:nvPr>
        </p:nvSpPr>
        <p:spPr>
          <a:xfrm>
            <a:off x="-2590800" y="133350"/>
            <a:ext cx="7710900" cy="572700"/>
          </a:xfrm>
          <a:noFill/>
          <a:ln>
            <a:noFill/>
          </a:ln>
        </p:spPr>
        <p:txBody>
          <a:bodyPr/>
          <a:lstStyle/>
          <a:p>
            <a:r>
              <a:rPr lang="en-US" sz="2800" b="1" dirty="0" smtClean="0"/>
              <a:t>Output :</a:t>
            </a:r>
            <a:endParaRPr lang="en-US" sz="2800" b="1" dirty="0"/>
          </a:p>
        </p:txBody>
      </p:sp>
    </p:spTree>
    <p:extLst>
      <p:ext uri="{BB962C8B-B14F-4D97-AF65-F5344CB8AC3E}">
        <p14:creationId xmlns:p14="http://schemas.microsoft.com/office/powerpoint/2010/main" val="15415082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9200" y="895350"/>
            <a:ext cx="64770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32197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000" y="1047750"/>
            <a:ext cx="6024411"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558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399" y="971550"/>
            <a:ext cx="6553201"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86622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47800" y="895350"/>
            <a:ext cx="6324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56607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895350"/>
            <a:ext cx="65532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47937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1047750"/>
            <a:ext cx="6400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23189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590550"/>
            <a:ext cx="8145124"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93123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9200" y="1047750"/>
            <a:ext cx="647699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8706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9200" y="742950"/>
            <a:ext cx="67056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05320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noFill/>
          <a:ln>
            <a:noFill/>
          </a:ln>
        </p:spPr>
        <p:txBody>
          <a:bodyPr/>
          <a:lstStyle/>
          <a:p>
            <a:pPr lvl="0"/>
            <a:r>
              <a:rPr lang="en-US" dirty="0" smtClean="0">
                <a:solidFill>
                  <a:schemeClr val="lt2"/>
                </a:solidFill>
                <a:latin typeface="Marhey"/>
                <a:ea typeface="Marhey"/>
                <a:cs typeface="Marhey"/>
                <a:sym typeface="Marhey"/>
              </a:rPr>
              <a:t>SPECIAL THANKS TO OUR HONOURABLE SIR </a:t>
            </a:r>
          </a:p>
          <a:p>
            <a:pPr lvl="0"/>
            <a:r>
              <a:rPr lang="en-US" b="1" dirty="0" smtClean="0">
                <a:solidFill>
                  <a:schemeClr val="lt2"/>
                </a:solidFill>
                <a:latin typeface="Marhey"/>
                <a:ea typeface="Marhey"/>
                <a:cs typeface="Marhey"/>
                <a:sym typeface="Marhey"/>
              </a:rPr>
              <a:t>SAFIN AHMMED</a:t>
            </a:r>
          </a:p>
          <a:p>
            <a:pPr lvl="0"/>
            <a:r>
              <a:rPr lang="en-US" dirty="0" smtClean="0">
                <a:solidFill>
                  <a:schemeClr val="lt2"/>
                </a:solidFill>
                <a:latin typeface="Marhey"/>
                <a:ea typeface="Marhey"/>
                <a:cs typeface="Marhey"/>
                <a:sym typeface="Marhey"/>
              </a:rPr>
              <a:t>Lecturer , Department of CSE</a:t>
            </a:r>
          </a:p>
          <a:p>
            <a:pPr lvl="0"/>
            <a:r>
              <a:rPr lang="en-US" dirty="0" smtClean="0">
                <a:solidFill>
                  <a:schemeClr val="lt2"/>
                </a:solidFill>
                <a:latin typeface="Marhey"/>
                <a:ea typeface="Marhey"/>
                <a:cs typeface="Marhey"/>
                <a:sym typeface="Marhey"/>
              </a:rPr>
              <a:t>Khulna University of Engineering &amp; Technology, Khulna</a:t>
            </a:r>
            <a:endParaRPr lang="en-US" dirty="0">
              <a:solidFill>
                <a:schemeClr val="lt2"/>
              </a:solidFill>
              <a:latin typeface="Marhey"/>
              <a:ea typeface="Marhey"/>
              <a:cs typeface="Marhey"/>
              <a:sym typeface="Marhey"/>
            </a:endParaRPr>
          </a:p>
          <a:p>
            <a:endParaRPr lang="en-US" dirty="0"/>
          </a:p>
        </p:txBody>
      </p:sp>
      <p:sp>
        <p:nvSpPr>
          <p:cNvPr id="5" name="Google Shape;1490;p72"/>
          <p:cNvSpPr txBox="1">
            <a:spLocks noGrp="1"/>
          </p:cNvSpPr>
          <p:nvPr>
            <p:ph type="title"/>
          </p:nvPr>
        </p:nvSpPr>
        <p:spPr>
          <a:xfrm>
            <a:off x="1981200" y="1200150"/>
            <a:ext cx="5199900" cy="10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smtClean="0"/>
              <a:t>Thank you</a:t>
            </a:r>
            <a:endParaRPr sz="8000" dirty="0"/>
          </a:p>
        </p:txBody>
      </p:sp>
    </p:spTree>
    <p:extLst>
      <p:ext uri="{BB962C8B-B14F-4D97-AF65-F5344CB8AC3E}">
        <p14:creationId xmlns:p14="http://schemas.microsoft.com/office/powerpoint/2010/main" val="557168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4400" y="438150"/>
            <a:ext cx="736197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590800" y="1485900"/>
            <a:ext cx="154846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itle 1"/>
          <p:cNvSpPr txBox="1">
            <a:spLocks/>
          </p:cNvSpPr>
          <p:nvPr/>
        </p:nvSpPr>
        <p:spPr>
          <a:xfrm>
            <a:off x="3962400" y="1319087"/>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t>Class 2</a:t>
            </a:r>
            <a:endParaRPr lang="en-US" sz="2400" dirty="0"/>
          </a:p>
        </p:txBody>
      </p:sp>
    </p:spTree>
    <p:extLst>
      <p:ext uri="{BB962C8B-B14F-4D97-AF65-F5344CB8AC3E}">
        <p14:creationId xmlns:p14="http://schemas.microsoft.com/office/powerpoint/2010/main" val="30255226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438150"/>
            <a:ext cx="7391400" cy="4387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590800" y="514350"/>
            <a:ext cx="154846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itle 1"/>
          <p:cNvSpPr txBox="1">
            <a:spLocks/>
          </p:cNvSpPr>
          <p:nvPr/>
        </p:nvSpPr>
        <p:spPr>
          <a:xfrm>
            <a:off x="3962400" y="433513"/>
            <a:ext cx="1676400" cy="333626"/>
          </a:xfrm>
          <a:prstGeom prst="rect">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1pPr>
            <a:lvl2pPr marR="0" lvl="1"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2pPr>
            <a:lvl3pPr marR="0" lvl="2"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3pPr>
            <a:lvl4pPr marR="0" lvl="3"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4pPr>
            <a:lvl5pPr marR="0" lvl="4"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5pPr>
            <a:lvl6pPr marR="0" lvl="5"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6pPr>
            <a:lvl7pPr marR="0" lvl="6"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7pPr>
            <a:lvl8pPr marR="0" lvl="7"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8pPr>
            <a:lvl9pPr marR="0" lvl="8" algn="ctr" rtl="0">
              <a:lnSpc>
                <a:spcPct val="100000"/>
              </a:lnSpc>
              <a:spcBef>
                <a:spcPts val="0"/>
              </a:spcBef>
              <a:spcAft>
                <a:spcPts val="0"/>
              </a:spcAft>
              <a:buClr>
                <a:schemeClr val="lt2"/>
              </a:buClr>
              <a:buSzPts val="3500"/>
              <a:buFont typeface="Marhey"/>
              <a:buNone/>
              <a:defRPr sz="3500" b="0" i="0" u="none" strike="noStrike" cap="none">
                <a:solidFill>
                  <a:schemeClr val="lt2"/>
                </a:solidFill>
                <a:latin typeface="Marhey"/>
                <a:ea typeface="Marhey"/>
                <a:cs typeface="Marhey"/>
                <a:sym typeface="Marhey"/>
              </a:defRPr>
            </a:lvl9pPr>
          </a:lstStyle>
          <a:p>
            <a:r>
              <a:rPr lang="en-US" sz="2400" dirty="0" smtClean="0"/>
              <a:t>Class 3</a:t>
            </a:r>
            <a:endParaRPr lang="en-US" sz="2400" dirty="0"/>
          </a:p>
        </p:txBody>
      </p:sp>
    </p:spTree>
    <p:extLst>
      <p:ext uri="{BB962C8B-B14F-4D97-AF65-F5344CB8AC3E}">
        <p14:creationId xmlns:p14="http://schemas.microsoft.com/office/powerpoint/2010/main" val="3106085419"/>
      </p:ext>
    </p:extLst>
  </p:cSld>
  <p:clrMapOvr>
    <a:masterClrMapping/>
  </p:clrMapOvr>
  <p:timing>
    <p:tnLst>
      <p:par>
        <p:cTn id="1" dur="indefinite" restart="never" nodeType="tmRoot"/>
      </p:par>
    </p:tnLst>
  </p:timing>
</p:sld>
</file>

<file path=ppt/theme/theme1.xml><?xml version="1.0" encoding="utf-8"?>
<a:theme xmlns:a="http://schemas.openxmlformats.org/drawingml/2006/main" name="Happy Naga Panchami! by Slidesgo">
  <a:themeElements>
    <a:clrScheme name="Simple Light">
      <a:dk1>
        <a:srgbClr val="403630"/>
      </a:dk1>
      <a:lt1>
        <a:srgbClr val="FFD8BE"/>
      </a:lt1>
      <a:dk2>
        <a:srgbClr val="FEE7BB"/>
      </a:dk2>
      <a:lt2>
        <a:srgbClr val="805539"/>
      </a:lt2>
      <a:accent1>
        <a:srgbClr val="FFC1A0"/>
      </a:accent1>
      <a:accent2>
        <a:srgbClr val="FEE9CC"/>
      </a:accent2>
      <a:accent3>
        <a:srgbClr val="FFFFFF"/>
      </a:accent3>
      <a:accent4>
        <a:srgbClr val="FFFFFF"/>
      </a:accent4>
      <a:accent5>
        <a:srgbClr val="FFFFFF"/>
      </a:accent5>
      <a:accent6>
        <a:srgbClr val="FFFFFF"/>
      </a:accent6>
      <a:hlink>
        <a:srgbClr val="4036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228</Words>
  <Application>Microsoft Office PowerPoint</Application>
  <PresentationFormat>On-screen Show (16:9)</PresentationFormat>
  <Paragraphs>73</Paragraphs>
  <Slides>72</Slides>
  <Notes>7</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Happy Naga Panchami! by Slidesgo</vt:lpstr>
      <vt:lpstr>WELCOME TO OUR PRESENTATION </vt:lpstr>
      <vt:lpstr>Our team</vt:lpstr>
      <vt:lpstr>Project Name</vt:lpstr>
      <vt:lpstr>   We developed a project on student hall management system for a university in six departments (CSE,EEE,CE,ME,URP,ARCH) . The system allows hall manager to manage student records , hall staff records and student meal records including appropriate functionalities . The project has student class with attributes student name ,ID , roomnumber,department,hall due and a boolean variable HalldueStatus .A staff class that contains three attributes staff name , ID and position of the staff and a meal class containing student name ,student ID,date1,date2 and MealOnStatus as attributes.These three class have some member function and constructor those are created as per our requirements .The last  one is hallmanager class.As attributes ,the class has three array of student, staff and meal class type and two integer variable carrying total number of student and staff present in this hall. It also includes a friend function.    The hallmanager class has the following functionalities: </vt:lpstr>
      <vt:lpstr>Contents of this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of 2107082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PRESENTATION </dc:title>
  <cp:lastModifiedBy>User</cp:lastModifiedBy>
  <cp:revision>71</cp:revision>
  <dcterms:modified xsi:type="dcterms:W3CDTF">2023-08-06T18:34:13Z</dcterms:modified>
</cp:coreProperties>
</file>